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drawings/drawing3.xml" ContentType="application/vnd.openxmlformats-officedocument.drawingml.chartshapes+xml"/>
  <Override PartName="/ppt/notesSlides/notesSlide4.xml" ContentType="application/vnd.openxmlformats-officedocument.presentationml.notesSlide+xml"/>
  <Override PartName="/ppt/charts/chart4.xml" ContentType="application/vnd.openxmlformats-officedocument.drawingml.chart+xml"/>
  <Override PartName="/ppt/drawings/drawing4.xml" ContentType="application/vnd.openxmlformats-officedocument.drawingml.chartshapes+xml"/>
  <Override PartName="/ppt/charts/chart5.xml" ContentType="application/vnd.openxmlformats-officedocument.drawingml.chart+xml"/>
  <Override PartName="/ppt/drawings/drawing5.xml" ContentType="application/vnd.openxmlformats-officedocument.drawingml.chartshapes+xml"/>
  <Override PartName="/ppt/charts/chart6.xml" ContentType="application/vnd.openxmlformats-officedocument.drawingml.chart+xml"/>
  <Override PartName="/ppt/drawings/drawing6.xml" ContentType="application/vnd.openxmlformats-officedocument.drawingml.chartshapes+xml"/>
  <Override PartName="/ppt/notesSlides/notesSlide5.xml" ContentType="application/vnd.openxmlformats-officedocument.presentationml.notesSlide+xml"/>
  <Override PartName="/ppt/charts/chart7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6.xml" ContentType="application/vnd.openxmlformats-officedocument.presentationml.notesSlide+xml"/>
  <Override PartName="/ppt/charts/chart8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75" r:id="rId13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r:id="rId17" roundtripDataSignature="AMtx7mi0+3ubvULnnSyKOOVUruvh6hE34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3"/>
    <p:restoredTop sz="94674"/>
  </p:normalViewPr>
  <p:slideViewPr>
    <p:cSldViewPr snapToGrid="0">
      <p:cViewPr varScale="1">
        <p:scale>
          <a:sx n="124" d="100"/>
          <a:sy n="124" d="100"/>
        </p:scale>
        <p:origin x="632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customschemas.google.com/relationships/presentationmetadata" Target="metadata"/><Relationship Id="rId2" Type="http://schemas.openxmlformats.org/officeDocument/2006/relationships/slide" Target="slides/slide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6265060240963861E-2"/>
          <c:y val="0.11894273127753303"/>
          <c:w val="0.86144578313253017"/>
          <c:h val="0.71585903083700442"/>
        </c:manualLayout>
      </c:layout>
      <c:barChart>
        <c:barDir val="col"/>
        <c:grouping val="stacked"/>
        <c:varyColors val="0"/>
        <c:ser>
          <c:idx val="3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chemeClr val="accent1"/>
            </a:solidFill>
            <a:ln w="15451">
              <a:solidFill>
                <a:srgbClr val="000000"/>
              </a:solidFill>
              <a:prstDash val="solid"/>
            </a:ln>
          </c:spPr>
          <c:invertIfNegative val="0"/>
          <c:dPt>
            <c:idx val="1"/>
            <c:invertIfNegative val="0"/>
            <c:bubble3D val="0"/>
            <c:spPr>
              <a:solidFill>
                <a:srgbClr val="FFFF00"/>
              </a:solidFill>
              <a:ln w="15451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1-4242-4B74-939E-CD5AC3A63328}"/>
              </c:ext>
            </c:extLst>
          </c:dPt>
          <c:dPt>
            <c:idx val="2"/>
            <c:invertIfNegative val="0"/>
            <c:bubble3D val="0"/>
            <c:spPr>
              <a:solidFill>
                <a:srgbClr val="FF00FF"/>
              </a:solidFill>
              <a:ln w="15451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2-4242-4B74-939E-CD5AC3A63328}"/>
              </c:ext>
            </c:extLst>
          </c:dPt>
          <c:dPt>
            <c:idx val="3"/>
            <c:invertIfNegative val="0"/>
            <c:bubble3D val="0"/>
            <c:spPr>
              <a:solidFill>
                <a:srgbClr val="FFFF00"/>
              </a:solidFill>
              <a:ln w="15451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3-4242-4B74-939E-CD5AC3A63328}"/>
              </c:ext>
            </c:extLst>
          </c:dPt>
          <c:dPt>
            <c:idx val="4"/>
            <c:invertIfNegative val="0"/>
            <c:bubble3D val="0"/>
            <c:spPr>
              <a:solidFill>
                <a:srgbClr val="FFFF00"/>
              </a:solidFill>
              <a:ln w="15451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0-4242-4B74-939E-CD5AC3A63328}"/>
              </c:ext>
            </c:extLst>
          </c:dPt>
          <c:dPt>
            <c:idx val="5"/>
            <c:invertIfNegative val="0"/>
            <c:bubble3D val="0"/>
            <c:spPr>
              <a:solidFill>
                <a:srgbClr val="FFFF00"/>
              </a:solidFill>
              <a:ln w="15451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8-4242-4B74-939E-CD5AC3A63328}"/>
              </c:ext>
            </c:extLst>
          </c:dPt>
          <c:dPt>
            <c:idx val="6"/>
            <c:invertIfNegative val="0"/>
            <c:bubble3D val="0"/>
            <c:spPr>
              <a:solidFill>
                <a:srgbClr val="FF00FF"/>
              </a:solidFill>
              <a:ln w="15451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5-4242-4B74-939E-CD5AC3A63328}"/>
              </c:ext>
            </c:extLst>
          </c:dPt>
          <c:dPt>
            <c:idx val="7"/>
            <c:invertIfNegative val="0"/>
            <c:bubble3D val="0"/>
            <c:spPr>
              <a:solidFill>
                <a:srgbClr val="FF00FF"/>
              </a:solidFill>
              <a:ln w="15451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3-4242-4B74-939E-CD5AC3A63328}"/>
              </c:ext>
            </c:extLst>
          </c:dPt>
          <c:dPt>
            <c:idx val="8"/>
            <c:invertIfNegative val="0"/>
            <c:bubble3D val="0"/>
            <c:spPr>
              <a:solidFill>
                <a:srgbClr val="FF00FF"/>
              </a:solidFill>
              <a:ln w="15451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2-4242-4B74-939E-CD5AC3A63328}"/>
              </c:ext>
            </c:extLst>
          </c:dPt>
          <c:dPt>
            <c:idx val="9"/>
            <c:invertIfNegative val="0"/>
            <c:bubble3D val="0"/>
            <c:spPr>
              <a:solidFill>
                <a:srgbClr val="FFFF00"/>
              </a:solidFill>
              <a:ln w="15451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4-4242-4B74-939E-CD5AC3A63328}"/>
              </c:ext>
            </c:extLst>
          </c:dPt>
          <c:dPt>
            <c:idx val="10"/>
            <c:invertIfNegative val="0"/>
            <c:bubble3D val="0"/>
            <c:spPr>
              <a:solidFill>
                <a:srgbClr val="FF00FF"/>
              </a:solidFill>
              <a:ln w="15451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7-4242-4B74-939E-CD5AC3A63328}"/>
              </c:ext>
            </c:extLst>
          </c:dPt>
          <c:dPt>
            <c:idx val="11"/>
            <c:invertIfNegative val="0"/>
            <c:bubble3D val="0"/>
            <c:spPr>
              <a:solidFill>
                <a:srgbClr val="FFFF00"/>
              </a:solidFill>
              <a:ln w="15451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6-4242-4B74-939E-CD5AC3A63328}"/>
              </c:ext>
            </c:extLst>
          </c:dPt>
          <c:dPt>
            <c:idx val="12"/>
            <c:invertIfNegative val="0"/>
            <c:bubble3D val="0"/>
            <c:spPr>
              <a:solidFill>
                <a:srgbClr val="FFFF00"/>
              </a:solidFill>
              <a:ln w="15451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1-4242-4B74-939E-CD5AC3A63328}"/>
              </c:ext>
            </c:extLst>
          </c:dPt>
          <c:dPt>
            <c:idx val="13"/>
            <c:invertIfNegative val="0"/>
            <c:bubble3D val="0"/>
            <c:spPr>
              <a:solidFill>
                <a:srgbClr val="FFFF00"/>
              </a:solidFill>
              <a:ln w="15451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0-4242-4B74-939E-CD5AC3A63328}"/>
              </c:ext>
            </c:extLst>
          </c:dPt>
          <c:dPt>
            <c:idx val="14"/>
            <c:invertIfNegative val="0"/>
            <c:bubble3D val="0"/>
            <c:spPr>
              <a:solidFill>
                <a:srgbClr val="FF00FF"/>
              </a:solidFill>
              <a:ln w="15451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F-4242-4B74-939E-CD5AC3A63328}"/>
              </c:ext>
            </c:extLst>
          </c:dPt>
          <c:dPt>
            <c:idx val="16"/>
            <c:invertIfNegative val="0"/>
            <c:bubble3D val="0"/>
            <c:spPr>
              <a:solidFill>
                <a:srgbClr val="FFFF00"/>
              </a:solidFill>
              <a:ln w="15451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E-4242-4B74-939E-CD5AC3A63328}"/>
              </c:ext>
            </c:extLst>
          </c:dPt>
          <c:dPt>
            <c:idx val="17"/>
            <c:invertIfNegative val="0"/>
            <c:bubble3D val="0"/>
            <c:spPr>
              <a:solidFill>
                <a:srgbClr val="FFFF00"/>
              </a:solidFill>
              <a:ln w="15451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D-4242-4B74-939E-CD5AC3A63328}"/>
              </c:ext>
            </c:extLst>
          </c:dPt>
          <c:dPt>
            <c:idx val="18"/>
            <c:invertIfNegative val="0"/>
            <c:bubble3D val="0"/>
            <c:spPr>
              <a:solidFill>
                <a:srgbClr val="FF00FF"/>
              </a:solidFill>
              <a:ln w="15451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C-4242-4B74-939E-CD5AC3A63328}"/>
              </c:ext>
            </c:extLst>
          </c:dPt>
          <c:dPt>
            <c:idx val="19"/>
            <c:invertIfNegative val="0"/>
            <c:bubble3D val="0"/>
            <c:spPr>
              <a:solidFill>
                <a:srgbClr val="FFFF00"/>
              </a:solidFill>
              <a:ln w="15451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B-4242-4B74-939E-CD5AC3A63328}"/>
              </c:ext>
            </c:extLst>
          </c:dPt>
          <c:dPt>
            <c:idx val="20"/>
            <c:invertIfNegative val="0"/>
            <c:bubble3D val="0"/>
            <c:spPr>
              <a:solidFill>
                <a:srgbClr val="FFFF00"/>
              </a:solidFill>
              <a:ln w="15451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7-4242-4B74-939E-CD5AC3A63328}"/>
              </c:ext>
            </c:extLst>
          </c:dPt>
          <c:dPt>
            <c:idx val="21"/>
            <c:invertIfNegative val="0"/>
            <c:bubble3D val="0"/>
            <c:spPr>
              <a:solidFill>
                <a:srgbClr val="FFFF00"/>
              </a:solidFill>
              <a:ln w="15451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9-4242-4B74-939E-CD5AC3A63328}"/>
              </c:ext>
            </c:extLst>
          </c:dPt>
          <c:dPt>
            <c:idx val="22"/>
            <c:invertIfNegative val="0"/>
            <c:bubble3D val="0"/>
            <c:spPr>
              <a:solidFill>
                <a:srgbClr val="FF00FF"/>
              </a:solidFill>
              <a:ln w="15451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A-4242-4B74-939E-CD5AC3A63328}"/>
              </c:ext>
            </c:extLst>
          </c:dPt>
          <c:dPt>
            <c:idx val="23"/>
            <c:invertIfNegative val="0"/>
            <c:bubble3D val="0"/>
            <c:spPr>
              <a:solidFill>
                <a:srgbClr val="FF00FF"/>
              </a:solidFill>
              <a:ln w="15451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B-4242-4B74-939E-CD5AC3A63328}"/>
              </c:ext>
            </c:extLst>
          </c:dPt>
          <c:dPt>
            <c:idx val="24"/>
            <c:invertIfNegative val="0"/>
            <c:bubble3D val="0"/>
            <c:spPr>
              <a:solidFill>
                <a:srgbClr val="FFFF00"/>
              </a:solidFill>
              <a:ln w="15451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6-4242-4B74-939E-CD5AC3A63328}"/>
              </c:ext>
            </c:extLst>
          </c:dPt>
          <c:dPt>
            <c:idx val="25"/>
            <c:invertIfNegative val="0"/>
            <c:bubble3D val="0"/>
            <c:spPr>
              <a:solidFill>
                <a:srgbClr val="FFFF00"/>
              </a:solidFill>
              <a:ln w="15451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5-4242-4B74-939E-CD5AC3A63328}"/>
              </c:ext>
            </c:extLst>
          </c:dPt>
          <c:dPt>
            <c:idx val="26"/>
            <c:invertIfNegative val="0"/>
            <c:bubble3D val="0"/>
            <c:spPr>
              <a:solidFill>
                <a:srgbClr val="FF00FF"/>
              </a:solidFill>
              <a:ln w="15451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4-4242-4B74-939E-CD5AC3A63328}"/>
              </c:ext>
            </c:extLst>
          </c:dPt>
          <c:dPt>
            <c:idx val="30"/>
            <c:invertIfNegative val="0"/>
            <c:bubble3D val="0"/>
            <c:spPr>
              <a:solidFill>
                <a:srgbClr val="FF00FF"/>
              </a:solidFill>
              <a:ln w="15451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A-4242-4B74-939E-CD5AC3A63328}"/>
              </c:ext>
            </c:extLst>
          </c:dPt>
          <c:dPt>
            <c:idx val="31"/>
            <c:invertIfNegative val="0"/>
            <c:bubble3D val="0"/>
            <c:spPr>
              <a:solidFill>
                <a:srgbClr val="FF00FF"/>
              </a:solidFill>
              <a:ln w="15451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9-4242-4B74-939E-CD5AC3A63328}"/>
              </c:ext>
            </c:extLst>
          </c:dPt>
          <c:dPt>
            <c:idx val="32"/>
            <c:invertIfNegative val="0"/>
            <c:bubble3D val="0"/>
            <c:spPr>
              <a:solidFill>
                <a:srgbClr val="FF00FF"/>
              </a:solidFill>
              <a:ln w="15451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8-4242-4B74-939E-CD5AC3A63328}"/>
              </c:ext>
            </c:extLst>
          </c:dPt>
          <c:dPt>
            <c:idx val="33"/>
            <c:invertIfNegative val="0"/>
            <c:bubble3D val="0"/>
            <c:spPr>
              <a:solidFill>
                <a:srgbClr val="FF00FF"/>
              </a:solidFill>
              <a:ln w="15451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C-4242-4B74-939E-CD5AC3A63328}"/>
              </c:ext>
            </c:extLst>
          </c:dPt>
          <c:dPt>
            <c:idx val="34"/>
            <c:invertIfNegative val="0"/>
            <c:bubble3D val="0"/>
            <c:spPr>
              <a:solidFill>
                <a:srgbClr val="FF00FF"/>
              </a:solidFill>
              <a:ln w="15451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D-4242-4B74-939E-CD5AC3A63328}"/>
              </c:ext>
            </c:extLst>
          </c:dPt>
          <c:dPt>
            <c:idx val="35"/>
            <c:invertIfNegative val="0"/>
            <c:bubble3D val="0"/>
            <c:spPr>
              <a:solidFill>
                <a:srgbClr val="FF00FF"/>
              </a:solidFill>
              <a:ln w="15451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E-4242-4B74-939E-CD5AC3A63328}"/>
              </c:ext>
            </c:extLst>
          </c:dPt>
          <c:dLbls>
            <c:dLbl>
              <c:idx val="1"/>
              <c:layout>
                <c:manualLayout>
                  <c:x val="-1.0514107303203174E-2"/>
                  <c:y val="-0.22160527293420515"/>
                </c:manualLayout>
              </c:layout>
              <c:spPr>
                <a:noFill/>
                <a:ln w="30902">
                  <a:noFill/>
                </a:ln>
              </c:spPr>
              <c:txPr>
                <a:bodyPr/>
                <a:lstStyle/>
                <a:p>
                  <a:pPr>
                    <a:defRPr sz="973" b="1" i="0" u="none" strike="noStrike" baseline="0">
                      <a:solidFill>
                        <a:schemeClr val="tx1"/>
                      </a:solidFill>
                      <a:latin typeface="Agfa Rotis Semisans"/>
                      <a:ea typeface="Agfa Rotis Semisans"/>
                      <a:cs typeface="Agfa Rotis Semisan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242-4B74-939E-CD5AC3A63328}"/>
                </c:ext>
              </c:extLst>
            </c:dLbl>
            <c:dLbl>
              <c:idx val="2"/>
              <c:layout>
                <c:manualLayout>
                  <c:x val="3.8496463512157136E-3"/>
                  <c:y val="-0.31596963415802787"/>
                </c:manualLayout>
              </c:layout>
              <c:spPr>
                <a:noFill/>
                <a:ln w="30902">
                  <a:noFill/>
                </a:ln>
              </c:spPr>
              <c:txPr>
                <a:bodyPr/>
                <a:lstStyle/>
                <a:p>
                  <a:pPr>
                    <a:defRPr sz="973" b="1" i="0" u="none" strike="noStrike" baseline="0">
                      <a:solidFill>
                        <a:schemeClr val="tx1"/>
                      </a:solidFill>
                      <a:latin typeface="Agfa Rotis Semisans"/>
                      <a:ea typeface="Agfa Rotis Semisans"/>
                      <a:cs typeface="Agfa Rotis Semisan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242-4B74-939E-CD5AC3A63328}"/>
                </c:ext>
              </c:extLst>
            </c:dLbl>
            <c:dLbl>
              <c:idx val="3"/>
              <c:layout>
                <c:manualLayout>
                  <c:xMode val="edge"/>
                  <c:yMode val="edge"/>
                  <c:x val="0.21234939759036145"/>
                  <c:y val="0.79955947136563876"/>
                </c:manualLayout>
              </c:layout>
              <c:spPr>
                <a:noFill/>
                <a:ln w="30902">
                  <a:noFill/>
                </a:ln>
              </c:spPr>
              <c:txPr>
                <a:bodyPr/>
                <a:lstStyle/>
                <a:p>
                  <a:pPr>
                    <a:defRPr sz="973" b="1" i="0" u="none" strike="noStrike" baseline="0">
                      <a:solidFill>
                        <a:schemeClr val="tx1"/>
                      </a:solidFill>
                      <a:latin typeface="Agfa Rotis Semisans"/>
                      <a:ea typeface="Agfa Rotis Semisans"/>
                      <a:cs typeface="Agfa Rotis Semisan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242-4B74-939E-CD5AC3A63328}"/>
                </c:ext>
              </c:extLst>
            </c:dLbl>
            <c:dLbl>
              <c:idx val="5"/>
              <c:layout>
                <c:manualLayout>
                  <c:x val="-8.035567871598509E-3"/>
                  <c:y val="-0.1681749383349721"/>
                </c:manualLayout>
              </c:layout>
              <c:spPr>
                <a:noFill/>
                <a:ln w="30902">
                  <a:noFill/>
                </a:ln>
              </c:spPr>
              <c:txPr>
                <a:bodyPr/>
                <a:lstStyle/>
                <a:p>
                  <a:pPr>
                    <a:defRPr sz="973" b="1" i="0" u="none" strike="noStrike" baseline="0">
                      <a:solidFill>
                        <a:schemeClr val="tx1"/>
                      </a:solidFill>
                      <a:latin typeface="Agfa Rotis Semisans"/>
                      <a:ea typeface="Agfa Rotis Semisans"/>
                      <a:cs typeface="Agfa Rotis Semisan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4242-4B74-939E-CD5AC3A63328}"/>
                </c:ext>
              </c:extLst>
            </c:dLbl>
            <c:dLbl>
              <c:idx val="6"/>
              <c:layout>
                <c:manualLayout>
                  <c:x val="3.2475295875193152E-3"/>
                  <c:y val="-0.2168290720250152"/>
                </c:manualLayout>
              </c:layout>
              <c:spPr>
                <a:noFill/>
                <a:ln w="30902">
                  <a:noFill/>
                </a:ln>
              </c:spPr>
              <c:txPr>
                <a:bodyPr/>
                <a:lstStyle/>
                <a:p>
                  <a:pPr>
                    <a:defRPr sz="973" b="1" i="0" u="none" strike="noStrike" baseline="0">
                      <a:solidFill>
                        <a:schemeClr val="tx1"/>
                      </a:solidFill>
                      <a:latin typeface="Agfa Rotis Semisans"/>
                      <a:ea typeface="Agfa Rotis Semisans"/>
                      <a:cs typeface="Agfa Rotis Semisan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4242-4B74-939E-CD5AC3A63328}"/>
                </c:ext>
              </c:extLst>
            </c:dLbl>
            <c:dLbl>
              <c:idx val="7"/>
              <c:layout>
                <c:manualLayout>
                  <c:xMode val="edge"/>
                  <c:yMode val="edge"/>
                  <c:x val="0.38253012048192769"/>
                  <c:y val="0.55726872246696035"/>
                </c:manualLayout>
              </c:layout>
              <c:spPr>
                <a:noFill/>
                <a:ln w="30902">
                  <a:noFill/>
                </a:ln>
              </c:spPr>
              <c:txPr>
                <a:bodyPr/>
                <a:lstStyle/>
                <a:p>
                  <a:pPr>
                    <a:defRPr sz="973" b="1" i="0" u="none" strike="noStrike" baseline="0">
                      <a:solidFill>
                        <a:schemeClr val="tx1"/>
                      </a:solidFill>
                      <a:latin typeface="Agfa Rotis Semisans"/>
                      <a:ea typeface="Agfa Rotis Semisans"/>
                      <a:cs typeface="Agfa Rotis Semisan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4242-4B74-939E-CD5AC3A63328}"/>
                </c:ext>
              </c:extLst>
            </c:dLbl>
            <c:dLbl>
              <c:idx val="9"/>
              <c:layout>
                <c:manualLayout>
                  <c:x val="0"/>
                  <c:y val="-0.25926773845889284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4242-4B74-939E-CD5AC3A63328}"/>
                </c:ext>
              </c:extLst>
            </c:dLbl>
            <c:dLbl>
              <c:idx val="10"/>
              <c:layout>
                <c:manualLayout>
                  <c:x val="1.4900854810757543E-2"/>
                  <c:y val="-0.2155153017221576"/>
                </c:manualLayout>
              </c:layout>
              <c:spPr>
                <a:noFill/>
                <a:ln w="30902">
                  <a:noFill/>
                </a:ln>
              </c:spPr>
              <c:txPr>
                <a:bodyPr/>
                <a:lstStyle/>
                <a:p>
                  <a:pPr>
                    <a:defRPr sz="973" b="1" i="0" u="none" strike="noStrike" baseline="0">
                      <a:solidFill>
                        <a:schemeClr val="tx1"/>
                      </a:solidFill>
                      <a:latin typeface="Agfa Rotis Semisans"/>
                      <a:ea typeface="Agfa Rotis Semisans"/>
                      <a:cs typeface="Agfa Rotis Semisan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4242-4B74-939E-CD5AC3A63328}"/>
                </c:ext>
              </c:extLst>
            </c:dLbl>
            <c:dLbl>
              <c:idx val="11"/>
              <c:layout>
                <c:manualLayout>
                  <c:xMode val="edge"/>
                  <c:yMode val="edge"/>
                  <c:x val="0.5587349397590361"/>
                  <c:y val="0.62334801762114533"/>
                </c:manualLayout>
              </c:layout>
              <c:spPr>
                <a:noFill/>
                <a:ln w="30902">
                  <a:noFill/>
                </a:ln>
              </c:spPr>
              <c:txPr>
                <a:bodyPr/>
                <a:lstStyle/>
                <a:p>
                  <a:pPr>
                    <a:defRPr sz="973" b="1" i="0" u="none" strike="noStrike" baseline="0">
                      <a:solidFill>
                        <a:schemeClr val="tx1"/>
                      </a:solidFill>
                      <a:latin typeface="Agfa Rotis Semisans"/>
                      <a:ea typeface="Agfa Rotis Semisans"/>
                      <a:cs typeface="Agfa Rotis Semisan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4242-4B74-939E-CD5AC3A63328}"/>
                </c:ext>
              </c:extLst>
            </c:dLbl>
            <c:dLbl>
              <c:idx val="13"/>
              <c:layout>
                <c:manualLayout>
                  <c:x val="-3.1471165939334659E-3"/>
                  <c:y val="-0.31078491474539144"/>
                </c:manualLayout>
              </c:layout>
              <c:spPr>
                <a:noFill/>
                <a:ln w="30902">
                  <a:noFill/>
                </a:ln>
              </c:spPr>
              <c:txPr>
                <a:bodyPr/>
                <a:lstStyle/>
                <a:p>
                  <a:pPr>
                    <a:defRPr sz="973" b="1" i="0" u="none" strike="noStrike" baseline="0">
                      <a:solidFill>
                        <a:schemeClr val="tx1"/>
                      </a:solidFill>
                      <a:latin typeface="Agfa Rotis Semisans"/>
                      <a:ea typeface="Agfa Rotis Semisans"/>
                      <a:cs typeface="Agfa Rotis Semisan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4242-4B74-939E-CD5AC3A63328}"/>
                </c:ext>
              </c:extLst>
            </c:dLbl>
            <c:dLbl>
              <c:idx val="14"/>
              <c:layout>
                <c:manualLayout>
                  <c:x val="1.376163689072249E-2"/>
                  <c:y val="-0.20365041212848378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4242-4B74-939E-CD5AC3A63328}"/>
                </c:ext>
              </c:extLst>
            </c:dLbl>
            <c:dLbl>
              <c:idx val="19"/>
              <c:layout>
                <c:manualLayout>
                  <c:xMode val="edge"/>
                  <c:yMode val="edge"/>
                  <c:x val="0.89909638554216864"/>
                  <c:y val="0.75991189427312777"/>
                </c:manualLayout>
              </c:layout>
              <c:spPr>
                <a:noFill/>
                <a:ln w="30902">
                  <a:noFill/>
                </a:ln>
              </c:spPr>
              <c:txPr>
                <a:bodyPr/>
                <a:lstStyle/>
                <a:p>
                  <a:pPr>
                    <a:defRPr sz="973" b="1" i="0" u="none" strike="noStrike" baseline="0">
                      <a:solidFill>
                        <a:schemeClr val="tx1"/>
                      </a:solidFill>
                      <a:latin typeface="Agfa Rotis Semisans"/>
                      <a:ea typeface="Agfa Rotis Semisans"/>
                      <a:cs typeface="Agfa Rotis Semisan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4242-4B74-939E-CD5AC3A63328}"/>
                </c:ext>
              </c:extLst>
            </c:dLbl>
            <c:dLbl>
              <c:idx val="23"/>
              <c:layout>
                <c:manualLayout>
                  <c:xMode val="edge"/>
                  <c:yMode val="edge"/>
                  <c:x val="0.98493975903614461"/>
                  <c:y val="0.95814977973568283"/>
                </c:manualLayout>
              </c:layout>
              <c:spPr>
                <a:noFill/>
                <a:ln w="30902">
                  <a:noFill/>
                </a:ln>
              </c:spPr>
              <c:txPr>
                <a:bodyPr/>
                <a:lstStyle/>
                <a:p>
                  <a:pPr>
                    <a:defRPr sz="973" b="1" i="0" u="none" strike="noStrike" baseline="0">
                      <a:solidFill>
                        <a:schemeClr val="tx1"/>
                      </a:solidFill>
                      <a:latin typeface="Agfa Rotis Semisans"/>
                      <a:ea typeface="Agfa Rotis Semisans"/>
                      <a:cs typeface="Agfa Rotis Semisan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4242-4B74-939E-CD5AC3A63328}"/>
                </c:ext>
              </c:extLst>
            </c:dLbl>
            <c:spPr>
              <a:noFill/>
              <a:ln w="30902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73" b="1" i="0" u="none" strike="noStrike" baseline="0">
                    <a:solidFill>
                      <a:schemeClr val="tx1"/>
                    </a:solidFill>
                    <a:latin typeface="Agfa Rotis Semisans"/>
                    <a:ea typeface="Agfa Rotis Semisans"/>
                    <a:cs typeface="Agfa Rotis Semisan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Sheet1!$B$1:$Q$1</c:f>
              <c:strCache>
                <c:ptCount val="8"/>
                <c:pt idx="0">
                  <c:v>   </c:v>
                </c:pt>
                <c:pt idx="7">
                  <c:v> </c:v>
                </c:pt>
              </c:strCache>
            </c:strRef>
          </c:cat>
          <c:val>
            <c:numRef>
              <c:f>Sheet1!$B$2:$Q$2</c:f>
              <c:numCache>
                <c:formatCode>General</c:formatCode>
                <c:ptCount val="16"/>
                <c:pt idx="1">
                  <c:v>31</c:v>
                </c:pt>
                <c:pt idx="2">
                  <c:v>48</c:v>
                </c:pt>
                <c:pt idx="5">
                  <c:v>22</c:v>
                </c:pt>
                <c:pt idx="6">
                  <c:v>30</c:v>
                </c:pt>
                <c:pt idx="9">
                  <c:v>37</c:v>
                </c:pt>
                <c:pt idx="10">
                  <c:v>32</c:v>
                </c:pt>
                <c:pt idx="13">
                  <c:v>47</c:v>
                </c:pt>
                <c:pt idx="14">
                  <c:v>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F-4242-4B74-939E-CD5AC3A63328}"/>
            </c:ext>
          </c:extLst>
        </c:ser>
        <c:ser>
          <c:idx val="0"/>
          <c:order val="1"/>
          <c:tx>
            <c:strRef>
              <c:f>Sheet1!$A$3</c:f>
              <c:strCache>
                <c:ptCount val="1"/>
              </c:strCache>
            </c:strRef>
          </c:tx>
          <c:spPr>
            <a:solidFill>
              <a:srgbClr val="FFCC00"/>
            </a:solidFill>
            <a:ln w="15451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Sheet1!$B$1:$Q$1</c:f>
              <c:strCache>
                <c:ptCount val="8"/>
                <c:pt idx="0">
                  <c:v>   </c:v>
                </c:pt>
                <c:pt idx="7">
                  <c:v> </c:v>
                </c:pt>
              </c:strCache>
            </c:strRef>
          </c:cat>
          <c:val>
            <c:numRef>
              <c:f>Sheet1!$B$3:$Q$3</c:f>
              <c:numCache>
                <c:formatCode>General</c:formatCode>
                <c:ptCount val="16"/>
              </c:numCache>
            </c:numRef>
          </c:val>
          <c:extLst>
            <c:ext xmlns:c16="http://schemas.microsoft.com/office/drawing/2014/chart" uri="{C3380CC4-5D6E-409C-BE32-E72D297353CC}">
              <c16:uniqueId val="{00000020-4242-4B74-939E-CD5AC3A63328}"/>
            </c:ext>
          </c:extLst>
        </c:ser>
        <c:ser>
          <c:idx val="1"/>
          <c:order val="2"/>
          <c:tx>
            <c:strRef>
              <c:f>Sheet1!$A$4</c:f>
              <c:strCache>
                <c:ptCount val="1"/>
              </c:strCache>
            </c:strRef>
          </c:tx>
          <c:spPr>
            <a:solidFill>
              <a:srgbClr val="FF9900"/>
            </a:solidFill>
            <a:ln w="15451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Sheet1!$B$1:$Q$1</c:f>
              <c:strCache>
                <c:ptCount val="8"/>
                <c:pt idx="0">
                  <c:v>   </c:v>
                </c:pt>
                <c:pt idx="7">
                  <c:v> </c:v>
                </c:pt>
              </c:strCache>
            </c:strRef>
          </c:cat>
          <c:val>
            <c:numRef>
              <c:f>Sheet1!$B$4:$Q$4</c:f>
              <c:numCache>
                <c:formatCode>General</c:formatCode>
                <c:ptCount val="16"/>
              </c:numCache>
            </c:numRef>
          </c:val>
          <c:extLst>
            <c:ext xmlns:c16="http://schemas.microsoft.com/office/drawing/2014/chart" uri="{C3380CC4-5D6E-409C-BE32-E72D297353CC}">
              <c16:uniqueId val="{00000021-4242-4B74-939E-CD5AC3A63328}"/>
            </c:ext>
          </c:extLst>
        </c:ser>
        <c:ser>
          <c:idx val="2"/>
          <c:order val="3"/>
          <c:tx>
            <c:strRef>
              <c:f>Sheet1!$A$5</c:f>
              <c:strCache>
                <c:ptCount val="1"/>
              </c:strCache>
            </c:strRef>
          </c:tx>
          <c:spPr>
            <a:solidFill>
              <a:srgbClr val="FF6600"/>
            </a:solidFill>
            <a:ln w="15451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Sheet1!$B$1:$Q$1</c:f>
              <c:strCache>
                <c:ptCount val="8"/>
                <c:pt idx="0">
                  <c:v>   </c:v>
                </c:pt>
                <c:pt idx="7">
                  <c:v> </c:v>
                </c:pt>
              </c:strCache>
            </c:strRef>
          </c:cat>
          <c:val>
            <c:numRef>
              <c:f>Sheet1!$B$5:$Q$5</c:f>
              <c:numCache>
                <c:formatCode>General</c:formatCode>
                <c:ptCount val="16"/>
              </c:numCache>
            </c:numRef>
          </c:val>
          <c:extLst>
            <c:ext xmlns:c16="http://schemas.microsoft.com/office/drawing/2014/chart" uri="{C3380CC4-5D6E-409C-BE32-E72D297353CC}">
              <c16:uniqueId val="{00000022-4242-4B74-939E-CD5AC3A6332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173982528"/>
        <c:axId val="1"/>
      </c:barChart>
      <c:catAx>
        <c:axId val="17398252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 w="3090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973" b="1" i="0" u="none" strike="noStrike" baseline="0">
                <a:solidFill>
                  <a:schemeClr val="tx1"/>
                </a:solidFill>
                <a:latin typeface="Agfa Rotis Semisans"/>
                <a:ea typeface="Agfa Rotis Semisans"/>
                <a:cs typeface="Agfa Rotis Semisans"/>
              </a:defRPr>
            </a:pPr>
            <a:endParaRPr lang="en-US"/>
          </a:p>
        </c:txPr>
        <c:crossAx val="1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"/>
        <c:scaling>
          <c:orientation val="minMax"/>
          <c:max val="60"/>
          <c:min val="0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3090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399" b="1" i="0" u="none" strike="noStrike" baseline="0">
                <a:solidFill>
                  <a:schemeClr val="tx1"/>
                </a:solidFill>
                <a:latin typeface="Agfa Rotis Semisans"/>
                <a:ea typeface="Agfa Rotis Semisans"/>
                <a:cs typeface="Agfa Rotis Semisans"/>
              </a:defRPr>
            </a:pPr>
            <a:endParaRPr lang="en-US"/>
          </a:p>
        </c:txPr>
        <c:crossAx val="173982528"/>
        <c:crosses val="autoZero"/>
        <c:crossBetween val="between"/>
        <c:majorUnit val="20"/>
        <c:minorUnit val="2"/>
      </c:valAx>
      <c:spPr>
        <a:noFill/>
        <a:ln w="15451">
          <a:solidFill>
            <a:schemeClr val="tx1"/>
          </a:solidFill>
          <a:prstDash val="solid"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2190" b="1" i="0" u="none" strike="noStrike" baseline="0">
          <a:solidFill>
            <a:schemeClr val="tx1"/>
          </a:solidFill>
          <a:latin typeface="Agfa Rotis Semisans"/>
          <a:ea typeface="Agfa Rotis Semisans"/>
          <a:cs typeface="Agfa Rotis Semisans"/>
        </a:defRPr>
      </a:pPr>
      <a:endParaRPr lang="en-US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6265060240963861E-2"/>
          <c:y val="0.11894273127753303"/>
          <c:w val="0.86144578313253017"/>
          <c:h val="0.71585903083700442"/>
        </c:manualLayout>
      </c:layout>
      <c:barChart>
        <c:barDir val="col"/>
        <c:grouping val="stacked"/>
        <c:varyColors val="0"/>
        <c:ser>
          <c:idx val="3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chemeClr val="accent1"/>
            </a:solidFill>
            <a:ln w="15451">
              <a:solidFill>
                <a:srgbClr val="000000"/>
              </a:solidFill>
              <a:prstDash val="solid"/>
            </a:ln>
          </c:spPr>
          <c:invertIfNegative val="0"/>
          <c:dPt>
            <c:idx val="1"/>
            <c:invertIfNegative val="0"/>
            <c:bubble3D val="0"/>
            <c:spPr>
              <a:solidFill>
                <a:srgbClr val="FFFF00"/>
              </a:solidFill>
              <a:ln w="15451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1-09EF-4EB8-8B15-9E939357E759}"/>
              </c:ext>
            </c:extLst>
          </c:dPt>
          <c:dPt>
            <c:idx val="2"/>
            <c:invertIfNegative val="0"/>
            <c:bubble3D val="0"/>
            <c:spPr>
              <a:solidFill>
                <a:srgbClr val="FF00FF"/>
              </a:solidFill>
              <a:ln w="15451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3-09EF-4EB8-8B15-9E939357E759}"/>
              </c:ext>
            </c:extLst>
          </c:dPt>
          <c:dPt>
            <c:idx val="3"/>
            <c:invertIfNegative val="0"/>
            <c:bubble3D val="0"/>
            <c:spPr>
              <a:solidFill>
                <a:srgbClr val="FFFF00"/>
              </a:solidFill>
              <a:ln w="15451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5-09EF-4EB8-8B15-9E939357E759}"/>
              </c:ext>
            </c:extLst>
          </c:dPt>
          <c:dPt>
            <c:idx val="4"/>
            <c:invertIfNegative val="0"/>
            <c:bubble3D val="0"/>
            <c:spPr>
              <a:solidFill>
                <a:srgbClr val="FFFF00"/>
              </a:solidFill>
              <a:ln w="15451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7-09EF-4EB8-8B15-9E939357E759}"/>
              </c:ext>
            </c:extLst>
          </c:dPt>
          <c:dPt>
            <c:idx val="5"/>
            <c:invertIfNegative val="0"/>
            <c:bubble3D val="0"/>
            <c:spPr>
              <a:solidFill>
                <a:srgbClr val="FFFF00"/>
              </a:solidFill>
              <a:ln w="15451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9-09EF-4EB8-8B15-9E939357E759}"/>
              </c:ext>
            </c:extLst>
          </c:dPt>
          <c:dPt>
            <c:idx val="6"/>
            <c:invertIfNegative val="0"/>
            <c:bubble3D val="0"/>
            <c:spPr>
              <a:solidFill>
                <a:srgbClr val="FF00FF"/>
              </a:solidFill>
              <a:ln w="15451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B-09EF-4EB8-8B15-9E939357E759}"/>
              </c:ext>
            </c:extLst>
          </c:dPt>
          <c:dPt>
            <c:idx val="7"/>
            <c:invertIfNegative val="0"/>
            <c:bubble3D val="0"/>
            <c:spPr>
              <a:solidFill>
                <a:srgbClr val="FF00FF"/>
              </a:solidFill>
              <a:ln w="15451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D-09EF-4EB8-8B15-9E939357E759}"/>
              </c:ext>
            </c:extLst>
          </c:dPt>
          <c:dPt>
            <c:idx val="8"/>
            <c:invertIfNegative val="0"/>
            <c:bubble3D val="0"/>
            <c:spPr>
              <a:solidFill>
                <a:srgbClr val="FF00FF"/>
              </a:solidFill>
              <a:ln w="15451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F-09EF-4EB8-8B15-9E939357E759}"/>
              </c:ext>
            </c:extLst>
          </c:dPt>
          <c:dPt>
            <c:idx val="9"/>
            <c:invertIfNegative val="0"/>
            <c:bubble3D val="0"/>
            <c:spPr>
              <a:solidFill>
                <a:srgbClr val="FFFF00"/>
              </a:solidFill>
              <a:ln w="15451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1-09EF-4EB8-8B15-9E939357E759}"/>
              </c:ext>
            </c:extLst>
          </c:dPt>
          <c:dPt>
            <c:idx val="10"/>
            <c:invertIfNegative val="0"/>
            <c:bubble3D val="0"/>
            <c:spPr>
              <a:solidFill>
                <a:srgbClr val="FF00FF"/>
              </a:solidFill>
              <a:ln w="15451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3-09EF-4EB8-8B15-9E939357E759}"/>
              </c:ext>
            </c:extLst>
          </c:dPt>
          <c:dPt>
            <c:idx val="11"/>
            <c:invertIfNegative val="0"/>
            <c:bubble3D val="0"/>
            <c:spPr>
              <a:solidFill>
                <a:srgbClr val="FFFF00"/>
              </a:solidFill>
              <a:ln w="15451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5-09EF-4EB8-8B15-9E939357E759}"/>
              </c:ext>
            </c:extLst>
          </c:dPt>
          <c:dPt>
            <c:idx val="12"/>
            <c:invertIfNegative val="0"/>
            <c:bubble3D val="0"/>
            <c:spPr>
              <a:solidFill>
                <a:srgbClr val="FFFF00"/>
              </a:solidFill>
              <a:ln w="15451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7-09EF-4EB8-8B15-9E939357E759}"/>
              </c:ext>
            </c:extLst>
          </c:dPt>
          <c:dPt>
            <c:idx val="13"/>
            <c:invertIfNegative val="0"/>
            <c:bubble3D val="0"/>
            <c:spPr>
              <a:solidFill>
                <a:srgbClr val="FFFF00"/>
              </a:solidFill>
              <a:ln w="15451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9-09EF-4EB8-8B15-9E939357E759}"/>
              </c:ext>
            </c:extLst>
          </c:dPt>
          <c:dPt>
            <c:idx val="14"/>
            <c:invertIfNegative val="0"/>
            <c:bubble3D val="0"/>
            <c:spPr>
              <a:solidFill>
                <a:srgbClr val="FF00FF"/>
              </a:solidFill>
              <a:ln w="15451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B-09EF-4EB8-8B15-9E939357E759}"/>
              </c:ext>
            </c:extLst>
          </c:dPt>
          <c:dPt>
            <c:idx val="16"/>
            <c:invertIfNegative val="0"/>
            <c:bubble3D val="0"/>
            <c:spPr>
              <a:solidFill>
                <a:srgbClr val="FFFF00"/>
              </a:solidFill>
              <a:ln w="15451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D-09EF-4EB8-8B15-9E939357E759}"/>
              </c:ext>
            </c:extLst>
          </c:dPt>
          <c:dPt>
            <c:idx val="17"/>
            <c:invertIfNegative val="0"/>
            <c:bubble3D val="0"/>
            <c:spPr>
              <a:solidFill>
                <a:srgbClr val="FFFF00"/>
              </a:solidFill>
              <a:ln w="15451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F-09EF-4EB8-8B15-9E939357E759}"/>
              </c:ext>
            </c:extLst>
          </c:dPt>
          <c:dPt>
            <c:idx val="18"/>
            <c:invertIfNegative val="0"/>
            <c:bubble3D val="0"/>
            <c:spPr>
              <a:solidFill>
                <a:srgbClr val="FF00FF"/>
              </a:solidFill>
              <a:ln w="15451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21-09EF-4EB8-8B15-9E939357E759}"/>
              </c:ext>
            </c:extLst>
          </c:dPt>
          <c:dPt>
            <c:idx val="19"/>
            <c:invertIfNegative val="0"/>
            <c:bubble3D val="0"/>
            <c:spPr>
              <a:solidFill>
                <a:srgbClr val="FFFF00"/>
              </a:solidFill>
              <a:ln w="15451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23-09EF-4EB8-8B15-9E939357E759}"/>
              </c:ext>
            </c:extLst>
          </c:dPt>
          <c:dPt>
            <c:idx val="20"/>
            <c:invertIfNegative val="0"/>
            <c:bubble3D val="0"/>
            <c:spPr>
              <a:solidFill>
                <a:srgbClr val="FFFF00"/>
              </a:solidFill>
              <a:ln w="15451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25-09EF-4EB8-8B15-9E939357E759}"/>
              </c:ext>
            </c:extLst>
          </c:dPt>
          <c:dPt>
            <c:idx val="21"/>
            <c:invertIfNegative val="0"/>
            <c:bubble3D val="0"/>
            <c:spPr>
              <a:solidFill>
                <a:srgbClr val="FFFF00"/>
              </a:solidFill>
              <a:ln w="15451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27-09EF-4EB8-8B15-9E939357E759}"/>
              </c:ext>
            </c:extLst>
          </c:dPt>
          <c:dPt>
            <c:idx val="22"/>
            <c:invertIfNegative val="0"/>
            <c:bubble3D val="0"/>
            <c:spPr>
              <a:solidFill>
                <a:srgbClr val="FF00FF"/>
              </a:solidFill>
              <a:ln w="15451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29-09EF-4EB8-8B15-9E939357E759}"/>
              </c:ext>
            </c:extLst>
          </c:dPt>
          <c:dPt>
            <c:idx val="23"/>
            <c:invertIfNegative val="0"/>
            <c:bubble3D val="0"/>
            <c:spPr>
              <a:solidFill>
                <a:srgbClr val="FF00FF"/>
              </a:solidFill>
              <a:ln w="15451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2B-09EF-4EB8-8B15-9E939357E759}"/>
              </c:ext>
            </c:extLst>
          </c:dPt>
          <c:dPt>
            <c:idx val="24"/>
            <c:invertIfNegative val="0"/>
            <c:bubble3D val="0"/>
            <c:spPr>
              <a:solidFill>
                <a:srgbClr val="FFFF00"/>
              </a:solidFill>
              <a:ln w="15451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2D-09EF-4EB8-8B15-9E939357E759}"/>
              </c:ext>
            </c:extLst>
          </c:dPt>
          <c:dPt>
            <c:idx val="25"/>
            <c:invertIfNegative val="0"/>
            <c:bubble3D val="0"/>
            <c:spPr>
              <a:solidFill>
                <a:srgbClr val="FFFF00"/>
              </a:solidFill>
              <a:ln w="15451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2F-09EF-4EB8-8B15-9E939357E759}"/>
              </c:ext>
            </c:extLst>
          </c:dPt>
          <c:dPt>
            <c:idx val="26"/>
            <c:invertIfNegative val="0"/>
            <c:bubble3D val="0"/>
            <c:spPr>
              <a:solidFill>
                <a:srgbClr val="FF00FF"/>
              </a:solidFill>
              <a:ln w="15451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31-09EF-4EB8-8B15-9E939357E759}"/>
              </c:ext>
            </c:extLst>
          </c:dPt>
          <c:dPt>
            <c:idx val="30"/>
            <c:invertIfNegative val="0"/>
            <c:bubble3D val="0"/>
            <c:spPr>
              <a:solidFill>
                <a:srgbClr val="FF00FF"/>
              </a:solidFill>
              <a:ln w="15451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33-09EF-4EB8-8B15-9E939357E759}"/>
              </c:ext>
            </c:extLst>
          </c:dPt>
          <c:dPt>
            <c:idx val="31"/>
            <c:invertIfNegative val="0"/>
            <c:bubble3D val="0"/>
            <c:spPr>
              <a:solidFill>
                <a:srgbClr val="FF00FF"/>
              </a:solidFill>
              <a:ln w="15451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35-09EF-4EB8-8B15-9E939357E759}"/>
              </c:ext>
            </c:extLst>
          </c:dPt>
          <c:dPt>
            <c:idx val="32"/>
            <c:invertIfNegative val="0"/>
            <c:bubble3D val="0"/>
            <c:spPr>
              <a:solidFill>
                <a:srgbClr val="FF00FF"/>
              </a:solidFill>
              <a:ln w="15451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37-09EF-4EB8-8B15-9E939357E759}"/>
              </c:ext>
            </c:extLst>
          </c:dPt>
          <c:dPt>
            <c:idx val="33"/>
            <c:invertIfNegative val="0"/>
            <c:bubble3D val="0"/>
            <c:spPr>
              <a:solidFill>
                <a:srgbClr val="FF00FF"/>
              </a:solidFill>
              <a:ln w="15451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39-09EF-4EB8-8B15-9E939357E759}"/>
              </c:ext>
            </c:extLst>
          </c:dPt>
          <c:dPt>
            <c:idx val="34"/>
            <c:invertIfNegative val="0"/>
            <c:bubble3D val="0"/>
            <c:spPr>
              <a:solidFill>
                <a:srgbClr val="FF00FF"/>
              </a:solidFill>
              <a:ln w="15451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3B-09EF-4EB8-8B15-9E939357E759}"/>
              </c:ext>
            </c:extLst>
          </c:dPt>
          <c:dPt>
            <c:idx val="35"/>
            <c:invertIfNegative val="0"/>
            <c:bubble3D val="0"/>
            <c:spPr>
              <a:solidFill>
                <a:srgbClr val="FF00FF"/>
              </a:solidFill>
              <a:ln w="15451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3D-09EF-4EB8-8B15-9E939357E759}"/>
              </c:ext>
            </c:extLst>
          </c:dPt>
          <c:dLbls>
            <c:dLbl>
              <c:idx val="1"/>
              <c:layout>
                <c:manualLayout>
                  <c:x val="1.7488233293470774E-3"/>
                  <c:y val="-5.3397254052038851E-2"/>
                </c:manualLayout>
              </c:layout>
              <c:spPr>
                <a:noFill/>
                <a:ln w="30902">
                  <a:noFill/>
                </a:ln>
              </c:spPr>
              <c:txPr>
                <a:bodyPr/>
                <a:lstStyle/>
                <a:p>
                  <a:pPr>
                    <a:defRPr sz="973" b="1" i="0" u="none" strike="noStrike" baseline="0">
                      <a:solidFill>
                        <a:schemeClr val="tx1"/>
                      </a:solidFill>
                      <a:latin typeface="Agfa Rotis Semisans"/>
                      <a:ea typeface="Agfa Rotis Semisans"/>
                      <a:cs typeface="Agfa Rotis Semisan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9EF-4EB8-8B15-9E939357E759}"/>
                </c:ext>
              </c:extLst>
            </c:dLbl>
            <c:dLbl>
              <c:idx val="2"/>
              <c:layout>
                <c:manualLayout>
                  <c:x val="-1.0026294520572994E-2"/>
                  <c:y val="-0.10257385035253098"/>
                </c:manualLayout>
              </c:layout>
              <c:spPr>
                <a:noFill/>
                <a:ln w="30902">
                  <a:noFill/>
                </a:ln>
              </c:spPr>
              <c:txPr>
                <a:bodyPr/>
                <a:lstStyle/>
                <a:p>
                  <a:pPr>
                    <a:defRPr sz="973" b="1" i="0" u="none" strike="noStrike" baseline="0">
                      <a:solidFill>
                        <a:schemeClr val="tx1"/>
                      </a:solidFill>
                      <a:latin typeface="Agfa Rotis Semisans"/>
                      <a:ea typeface="Agfa Rotis Semisans"/>
                      <a:cs typeface="Agfa Rotis Semisan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9EF-4EB8-8B15-9E939357E759}"/>
                </c:ext>
              </c:extLst>
            </c:dLbl>
            <c:dLbl>
              <c:idx val="3"/>
              <c:layout>
                <c:manualLayout>
                  <c:xMode val="edge"/>
                  <c:yMode val="edge"/>
                  <c:x val="0.21234939759036145"/>
                  <c:y val="0.79955947136563876"/>
                </c:manualLayout>
              </c:layout>
              <c:spPr>
                <a:noFill/>
                <a:ln w="30902">
                  <a:noFill/>
                </a:ln>
              </c:spPr>
              <c:txPr>
                <a:bodyPr/>
                <a:lstStyle/>
                <a:p>
                  <a:pPr>
                    <a:defRPr sz="973" b="1" i="0" u="none" strike="noStrike" baseline="0">
                      <a:solidFill>
                        <a:schemeClr val="tx1"/>
                      </a:solidFill>
                      <a:latin typeface="Agfa Rotis Semisans"/>
                      <a:ea typeface="Agfa Rotis Semisans"/>
                      <a:cs typeface="Agfa Rotis Semisan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9EF-4EB8-8B15-9E939357E759}"/>
                </c:ext>
              </c:extLst>
            </c:dLbl>
            <c:dLbl>
              <c:idx val="5"/>
              <c:layout>
                <c:manualLayout>
                  <c:x val="-3.4482758620689655E-3"/>
                  <c:y val="-0.10482306501771528"/>
                </c:manualLayout>
              </c:layout>
              <c:spPr>
                <a:noFill/>
                <a:ln w="30902">
                  <a:noFill/>
                </a:ln>
              </c:spPr>
              <c:txPr>
                <a:bodyPr/>
                <a:lstStyle/>
                <a:p>
                  <a:pPr>
                    <a:defRPr sz="973" b="1" i="0" u="none" strike="noStrike" baseline="0">
                      <a:solidFill>
                        <a:schemeClr val="tx1"/>
                      </a:solidFill>
                      <a:latin typeface="Agfa Rotis Semisans"/>
                      <a:ea typeface="Agfa Rotis Semisans"/>
                      <a:cs typeface="Agfa Rotis Semisan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09EF-4EB8-8B15-9E939357E759}"/>
                </c:ext>
              </c:extLst>
            </c:dLbl>
            <c:dLbl>
              <c:idx val="6"/>
              <c:layout>
                <c:manualLayout>
                  <c:x val="-5.9844719701874381E-3"/>
                  <c:y val="-0.13680565309795387"/>
                </c:manualLayout>
              </c:layout>
              <c:spPr>
                <a:noFill/>
                <a:ln w="30902">
                  <a:noFill/>
                </a:ln>
              </c:spPr>
              <c:txPr>
                <a:bodyPr/>
                <a:lstStyle/>
                <a:p>
                  <a:pPr>
                    <a:defRPr sz="973" b="1" i="0" u="none" strike="noStrike" baseline="0">
                      <a:solidFill>
                        <a:schemeClr val="tx1"/>
                      </a:solidFill>
                      <a:latin typeface="Agfa Rotis Semisans"/>
                      <a:ea typeface="Agfa Rotis Semisans"/>
                      <a:cs typeface="Agfa Rotis Semisan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09EF-4EB8-8B15-9E939357E759}"/>
                </c:ext>
              </c:extLst>
            </c:dLbl>
            <c:dLbl>
              <c:idx val="7"/>
              <c:layout>
                <c:manualLayout>
                  <c:xMode val="edge"/>
                  <c:yMode val="edge"/>
                  <c:x val="0.38253012048192769"/>
                  <c:y val="0.55726872246696035"/>
                </c:manualLayout>
              </c:layout>
              <c:spPr>
                <a:noFill/>
                <a:ln w="30902">
                  <a:noFill/>
                </a:ln>
              </c:spPr>
              <c:txPr>
                <a:bodyPr/>
                <a:lstStyle/>
                <a:p>
                  <a:pPr>
                    <a:defRPr sz="973" b="1" i="0" u="none" strike="noStrike" baseline="0">
                      <a:solidFill>
                        <a:schemeClr val="tx1"/>
                      </a:solidFill>
                      <a:latin typeface="Agfa Rotis Semisans"/>
                      <a:ea typeface="Agfa Rotis Semisans"/>
                      <a:cs typeface="Agfa Rotis Semisan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09EF-4EB8-8B15-9E939357E759}"/>
                </c:ext>
              </c:extLst>
            </c:dLbl>
            <c:dLbl>
              <c:idx val="9"/>
              <c:layout>
                <c:manualLayout>
                  <c:x val="0"/>
                  <c:y val="-0.10275868134637826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09EF-4EB8-8B15-9E939357E759}"/>
                </c:ext>
              </c:extLst>
            </c:dLbl>
            <c:dLbl>
              <c:idx val="10"/>
              <c:layout>
                <c:manualLayout>
                  <c:x val="1.5129772053203433E-2"/>
                  <c:y val="-0.10881740981940909"/>
                </c:manualLayout>
              </c:layout>
              <c:spPr>
                <a:noFill/>
                <a:ln w="30902">
                  <a:noFill/>
                </a:ln>
              </c:spPr>
              <c:txPr>
                <a:bodyPr/>
                <a:lstStyle/>
                <a:p>
                  <a:pPr>
                    <a:defRPr sz="973" b="1" i="0" u="none" strike="noStrike" baseline="0">
                      <a:solidFill>
                        <a:schemeClr val="tx1"/>
                      </a:solidFill>
                      <a:latin typeface="Agfa Rotis Semisans"/>
                      <a:ea typeface="Agfa Rotis Semisans"/>
                      <a:cs typeface="Agfa Rotis Semisan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09EF-4EB8-8B15-9E939357E759}"/>
                </c:ext>
              </c:extLst>
            </c:dLbl>
            <c:dLbl>
              <c:idx val="11"/>
              <c:layout>
                <c:manualLayout>
                  <c:xMode val="edge"/>
                  <c:yMode val="edge"/>
                  <c:x val="0.5587349397590361"/>
                  <c:y val="0.62334801762114533"/>
                </c:manualLayout>
              </c:layout>
              <c:spPr>
                <a:noFill/>
                <a:ln w="30902">
                  <a:noFill/>
                </a:ln>
              </c:spPr>
              <c:txPr>
                <a:bodyPr/>
                <a:lstStyle/>
                <a:p>
                  <a:pPr>
                    <a:defRPr sz="973" b="1" i="0" u="none" strike="noStrike" baseline="0">
                      <a:solidFill>
                        <a:schemeClr val="tx1"/>
                      </a:solidFill>
                      <a:latin typeface="Agfa Rotis Semisans"/>
                      <a:ea typeface="Agfa Rotis Semisans"/>
                      <a:cs typeface="Agfa Rotis Semisan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09EF-4EB8-8B15-9E939357E759}"/>
                </c:ext>
              </c:extLst>
            </c:dLbl>
            <c:dLbl>
              <c:idx val="13"/>
              <c:layout>
                <c:manualLayout>
                  <c:x val="6.1420928097834634E-3"/>
                  <c:y val="-0.1307322221595035"/>
                </c:manualLayout>
              </c:layout>
              <c:spPr>
                <a:noFill/>
                <a:ln w="30902">
                  <a:noFill/>
                </a:ln>
              </c:spPr>
              <c:txPr>
                <a:bodyPr/>
                <a:lstStyle/>
                <a:p>
                  <a:pPr>
                    <a:defRPr sz="973" b="1" i="0" u="none" strike="noStrike" baseline="0">
                      <a:solidFill>
                        <a:schemeClr val="tx1"/>
                      </a:solidFill>
                      <a:latin typeface="Agfa Rotis Semisans"/>
                      <a:ea typeface="Agfa Rotis Semisans"/>
                      <a:cs typeface="Agfa Rotis Semisan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09EF-4EB8-8B15-9E939357E759}"/>
                </c:ext>
              </c:extLst>
            </c:dLbl>
            <c:dLbl>
              <c:idx val="14"/>
              <c:layout>
                <c:manualLayout>
                  <c:x val="9.2890239576360299E-3"/>
                  <c:y val="-7.8374904991880823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09EF-4EB8-8B15-9E939357E759}"/>
                </c:ext>
              </c:extLst>
            </c:dLbl>
            <c:dLbl>
              <c:idx val="19"/>
              <c:layout>
                <c:manualLayout>
                  <c:xMode val="edge"/>
                  <c:yMode val="edge"/>
                  <c:x val="0.89909638554216864"/>
                  <c:y val="0.75991189427312777"/>
                </c:manualLayout>
              </c:layout>
              <c:spPr>
                <a:noFill/>
                <a:ln w="30902">
                  <a:noFill/>
                </a:ln>
              </c:spPr>
              <c:txPr>
                <a:bodyPr/>
                <a:lstStyle/>
                <a:p>
                  <a:pPr>
                    <a:defRPr sz="973" b="1" i="0" u="none" strike="noStrike" baseline="0">
                      <a:solidFill>
                        <a:schemeClr val="tx1"/>
                      </a:solidFill>
                      <a:latin typeface="Agfa Rotis Semisans"/>
                      <a:ea typeface="Agfa Rotis Semisans"/>
                      <a:cs typeface="Agfa Rotis Semisan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3-09EF-4EB8-8B15-9E939357E759}"/>
                </c:ext>
              </c:extLst>
            </c:dLbl>
            <c:dLbl>
              <c:idx val="23"/>
              <c:layout>
                <c:manualLayout>
                  <c:xMode val="edge"/>
                  <c:yMode val="edge"/>
                  <c:x val="0.98493975903614461"/>
                  <c:y val="0.95814977973568283"/>
                </c:manualLayout>
              </c:layout>
              <c:spPr>
                <a:noFill/>
                <a:ln w="30902">
                  <a:noFill/>
                </a:ln>
              </c:spPr>
              <c:txPr>
                <a:bodyPr/>
                <a:lstStyle/>
                <a:p>
                  <a:pPr>
                    <a:defRPr sz="973" b="1" i="0" u="none" strike="noStrike" baseline="0">
                      <a:solidFill>
                        <a:schemeClr val="tx1"/>
                      </a:solidFill>
                      <a:latin typeface="Agfa Rotis Semisans"/>
                      <a:ea typeface="Agfa Rotis Semisans"/>
                      <a:cs typeface="Agfa Rotis Semisan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B-09EF-4EB8-8B15-9E939357E759}"/>
                </c:ext>
              </c:extLst>
            </c:dLbl>
            <c:spPr>
              <a:noFill/>
              <a:ln w="30902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73" b="1" i="0" u="none" strike="noStrike" baseline="0">
                    <a:solidFill>
                      <a:schemeClr val="tx1"/>
                    </a:solidFill>
                    <a:latin typeface="Agfa Rotis Semisans"/>
                    <a:ea typeface="Agfa Rotis Semisans"/>
                    <a:cs typeface="Agfa Rotis Semisan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Sheet1!$B$1:$Q$1</c:f>
              <c:strCache>
                <c:ptCount val="8"/>
                <c:pt idx="0">
                  <c:v>   </c:v>
                </c:pt>
                <c:pt idx="7">
                  <c:v> </c:v>
                </c:pt>
              </c:strCache>
            </c:strRef>
          </c:cat>
          <c:val>
            <c:numRef>
              <c:f>Sheet1!$B$2:$Q$2</c:f>
              <c:numCache>
                <c:formatCode>General</c:formatCode>
                <c:ptCount val="16"/>
                <c:pt idx="1">
                  <c:v>4</c:v>
                </c:pt>
                <c:pt idx="2">
                  <c:v>13</c:v>
                </c:pt>
                <c:pt idx="5">
                  <c:v>13</c:v>
                </c:pt>
                <c:pt idx="6">
                  <c:v>16</c:v>
                </c:pt>
                <c:pt idx="9">
                  <c:v>13</c:v>
                </c:pt>
                <c:pt idx="10">
                  <c:v>12</c:v>
                </c:pt>
                <c:pt idx="13">
                  <c:v>17</c:v>
                </c:pt>
                <c:pt idx="14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3E-09EF-4EB8-8B15-9E939357E759}"/>
            </c:ext>
          </c:extLst>
        </c:ser>
        <c:ser>
          <c:idx val="0"/>
          <c:order val="1"/>
          <c:tx>
            <c:strRef>
              <c:f>Sheet1!$A$3</c:f>
              <c:strCache>
                <c:ptCount val="1"/>
              </c:strCache>
            </c:strRef>
          </c:tx>
          <c:spPr>
            <a:solidFill>
              <a:srgbClr val="FFCC00"/>
            </a:solidFill>
            <a:ln w="15451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Sheet1!$B$1:$Q$1</c:f>
              <c:strCache>
                <c:ptCount val="8"/>
                <c:pt idx="0">
                  <c:v>   </c:v>
                </c:pt>
                <c:pt idx="7">
                  <c:v> </c:v>
                </c:pt>
              </c:strCache>
            </c:strRef>
          </c:cat>
          <c:val>
            <c:numRef>
              <c:f>Sheet1!$B$3:$Q$3</c:f>
              <c:numCache>
                <c:formatCode>General</c:formatCode>
                <c:ptCount val="16"/>
              </c:numCache>
            </c:numRef>
          </c:val>
          <c:extLst>
            <c:ext xmlns:c16="http://schemas.microsoft.com/office/drawing/2014/chart" uri="{C3380CC4-5D6E-409C-BE32-E72D297353CC}">
              <c16:uniqueId val="{0000003F-09EF-4EB8-8B15-9E939357E759}"/>
            </c:ext>
          </c:extLst>
        </c:ser>
        <c:ser>
          <c:idx val="1"/>
          <c:order val="2"/>
          <c:tx>
            <c:strRef>
              <c:f>Sheet1!$A$4</c:f>
              <c:strCache>
                <c:ptCount val="1"/>
              </c:strCache>
            </c:strRef>
          </c:tx>
          <c:spPr>
            <a:solidFill>
              <a:srgbClr val="FF9900"/>
            </a:solidFill>
            <a:ln w="15451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Sheet1!$B$1:$Q$1</c:f>
              <c:strCache>
                <c:ptCount val="8"/>
                <c:pt idx="0">
                  <c:v>   </c:v>
                </c:pt>
                <c:pt idx="7">
                  <c:v> </c:v>
                </c:pt>
              </c:strCache>
            </c:strRef>
          </c:cat>
          <c:val>
            <c:numRef>
              <c:f>Sheet1!$B$4:$Q$4</c:f>
              <c:numCache>
                <c:formatCode>General</c:formatCode>
                <c:ptCount val="16"/>
              </c:numCache>
            </c:numRef>
          </c:val>
          <c:extLst>
            <c:ext xmlns:c16="http://schemas.microsoft.com/office/drawing/2014/chart" uri="{C3380CC4-5D6E-409C-BE32-E72D297353CC}">
              <c16:uniqueId val="{00000040-09EF-4EB8-8B15-9E939357E759}"/>
            </c:ext>
          </c:extLst>
        </c:ser>
        <c:ser>
          <c:idx val="2"/>
          <c:order val="3"/>
          <c:tx>
            <c:strRef>
              <c:f>Sheet1!$A$5</c:f>
              <c:strCache>
                <c:ptCount val="1"/>
              </c:strCache>
            </c:strRef>
          </c:tx>
          <c:spPr>
            <a:solidFill>
              <a:srgbClr val="FF6600"/>
            </a:solidFill>
            <a:ln w="15451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Sheet1!$B$1:$Q$1</c:f>
              <c:strCache>
                <c:ptCount val="8"/>
                <c:pt idx="0">
                  <c:v>   </c:v>
                </c:pt>
                <c:pt idx="7">
                  <c:v> </c:v>
                </c:pt>
              </c:strCache>
            </c:strRef>
          </c:cat>
          <c:val>
            <c:numRef>
              <c:f>Sheet1!$B$5:$Q$5</c:f>
              <c:numCache>
                <c:formatCode>General</c:formatCode>
                <c:ptCount val="16"/>
              </c:numCache>
            </c:numRef>
          </c:val>
          <c:extLst>
            <c:ext xmlns:c16="http://schemas.microsoft.com/office/drawing/2014/chart" uri="{C3380CC4-5D6E-409C-BE32-E72D297353CC}">
              <c16:uniqueId val="{00000041-09EF-4EB8-8B15-9E939357E75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173982528"/>
        <c:axId val="1"/>
      </c:barChart>
      <c:catAx>
        <c:axId val="17398252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 w="3090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973" b="1" i="0" u="none" strike="noStrike" baseline="0">
                <a:solidFill>
                  <a:schemeClr val="tx1"/>
                </a:solidFill>
                <a:latin typeface="Agfa Rotis Semisans"/>
                <a:ea typeface="Agfa Rotis Semisans"/>
                <a:cs typeface="Agfa Rotis Semisans"/>
              </a:defRPr>
            </a:pPr>
            <a:endParaRPr lang="en-US"/>
          </a:p>
        </c:txPr>
        <c:crossAx val="1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"/>
        <c:scaling>
          <c:orientation val="minMax"/>
          <c:max val="60"/>
          <c:min val="0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3090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399" b="1" i="0" u="none" strike="noStrike" baseline="0">
                <a:solidFill>
                  <a:schemeClr val="tx1"/>
                </a:solidFill>
                <a:latin typeface="Agfa Rotis Semisans"/>
                <a:ea typeface="Agfa Rotis Semisans"/>
                <a:cs typeface="Agfa Rotis Semisans"/>
              </a:defRPr>
            </a:pPr>
            <a:endParaRPr lang="en-US"/>
          </a:p>
        </c:txPr>
        <c:crossAx val="173982528"/>
        <c:crosses val="autoZero"/>
        <c:crossBetween val="between"/>
        <c:majorUnit val="20"/>
        <c:minorUnit val="2"/>
      </c:valAx>
      <c:spPr>
        <a:noFill/>
        <a:ln w="15451">
          <a:solidFill>
            <a:schemeClr val="tx1"/>
          </a:solidFill>
          <a:prstDash val="solid"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2190" b="1" i="0" u="none" strike="noStrike" baseline="0">
          <a:solidFill>
            <a:schemeClr val="tx1"/>
          </a:solidFill>
          <a:latin typeface="Agfa Rotis Semisans"/>
          <a:ea typeface="Agfa Rotis Semisans"/>
          <a:cs typeface="Agfa Rotis Semisans"/>
        </a:defRPr>
      </a:pPr>
      <a:endParaRPr lang="en-US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513993878021219"/>
          <c:y val="0.11560837357914454"/>
          <c:w val="0.86144578313253017"/>
          <c:h val="0.71585903083700442"/>
        </c:manualLayout>
      </c:layout>
      <c:barChart>
        <c:barDir val="col"/>
        <c:grouping val="stacked"/>
        <c:varyColors val="0"/>
        <c:ser>
          <c:idx val="3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chemeClr val="accent1"/>
            </a:solidFill>
            <a:ln w="15451">
              <a:solidFill>
                <a:srgbClr val="000000"/>
              </a:solidFill>
              <a:prstDash val="solid"/>
            </a:ln>
          </c:spPr>
          <c:invertIfNegative val="0"/>
          <c:dPt>
            <c:idx val="1"/>
            <c:invertIfNegative val="0"/>
            <c:bubble3D val="0"/>
            <c:spPr>
              <a:solidFill>
                <a:srgbClr val="FFFF00"/>
              </a:solidFill>
              <a:ln w="15451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1-0680-455A-8B19-6B889651AD1A}"/>
              </c:ext>
            </c:extLst>
          </c:dPt>
          <c:dPt>
            <c:idx val="2"/>
            <c:invertIfNegative val="0"/>
            <c:bubble3D val="0"/>
            <c:spPr>
              <a:solidFill>
                <a:srgbClr val="FF00FF"/>
              </a:solidFill>
              <a:ln w="15451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3-0680-455A-8B19-6B889651AD1A}"/>
              </c:ext>
            </c:extLst>
          </c:dPt>
          <c:dPt>
            <c:idx val="3"/>
            <c:invertIfNegative val="0"/>
            <c:bubble3D val="0"/>
            <c:spPr>
              <a:solidFill>
                <a:srgbClr val="FFFF00"/>
              </a:solidFill>
              <a:ln w="15451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5-0680-455A-8B19-6B889651AD1A}"/>
              </c:ext>
            </c:extLst>
          </c:dPt>
          <c:dPt>
            <c:idx val="4"/>
            <c:invertIfNegative val="0"/>
            <c:bubble3D val="0"/>
            <c:spPr>
              <a:solidFill>
                <a:srgbClr val="FFFF00"/>
              </a:solidFill>
              <a:ln w="15451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7-0680-455A-8B19-6B889651AD1A}"/>
              </c:ext>
            </c:extLst>
          </c:dPt>
          <c:dPt>
            <c:idx val="5"/>
            <c:invertIfNegative val="0"/>
            <c:bubble3D val="0"/>
            <c:spPr>
              <a:solidFill>
                <a:srgbClr val="FFFF00"/>
              </a:solidFill>
              <a:ln w="15451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9-0680-455A-8B19-6B889651AD1A}"/>
              </c:ext>
            </c:extLst>
          </c:dPt>
          <c:dPt>
            <c:idx val="6"/>
            <c:invertIfNegative val="0"/>
            <c:bubble3D val="0"/>
            <c:spPr>
              <a:solidFill>
                <a:srgbClr val="FF00FF"/>
              </a:solidFill>
              <a:ln w="15451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B-0680-455A-8B19-6B889651AD1A}"/>
              </c:ext>
            </c:extLst>
          </c:dPt>
          <c:dPt>
            <c:idx val="7"/>
            <c:invertIfNegative val="0"/>
            <c:bubble3D val="0"/>
            <c:spPr>
              <a:solidFill>
                <a:srgbClr val="FF00FF"/>
              </a:solidFill>
              <a:ln w="15451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D-0680-455A-8B19-6B889651AD1A}"/>
              </c:ext>
            </c:extLst>
          </c:dPt>
          <c:dPt>
            <c:idx val="8"/>
            <c:invertIfNegative val="0"/>
            <c:bubble3D val="0"/>
            <c:spPr>
              <a:solidFill>
                <a:srgbClr val="FF00FF"/>
              </a:solidFill>
              <a:ln w="15451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F-0680-455A-8B19-6B889651AD1A}"/>
              </c:ext>
            </c:extLst>
          </c:dPt>
          <c:dPt>
            <c:idx val="9"/>
            <c:invertIfNegative val="0"/>
            <c:bubble3D val="0"/>
            <c:spPr>
              <a:solidFill>
                <a:srgbClr val="FFFF00"/>
              </a:solidFill>
              <a:ln w="15451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1-0680-455A-8B19-6B889651AD1A}"/>
              </c:ext>
            </c:extLst>
          </c:dPt>
          <c:dPt>
            <c:idx val="10"/>
            <c:invertIfNegative val="0"/>
            <c:bubble3D val="0"/>
            <c:spPr>
              <a:solidFill>
                <a:srgbClr val="FF00FF"/>
              </a:solidFill>
              <a:ln w="15451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3-0680-455A-8B19-6B889651AD1A}"/>
              </c:ext>
            </c:extLst>
          </c:dPt>
          <c:dPt>
            <c:idx val="11"/>
            <c:invertIfNegative val="0"/>
            <c:bubble3D val="0"/>
            <c:spPr>
              <a:solidFill>
                <a:srgbClr val="FFFF00"/>
              </a:solidFill>
              <a:ln w="15451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5-0680-455A-8B19-6B889651AD1A}"/>
              </c:ext>
            </c:extLst>
          </c:dPt>
          <c:dPt>
            <c:idx val="12"/>
            <c:invertIfNegative val="0"/>
            <c:bubble3D val="0"/>
            <c:spPr>
              <a:solidFill>
                <a:srgbClr val="FFFF00"/>
              </a:solidFill>
              <a:ln w="15451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7-0680-455A-8B19-6B889651AD1A}"/>
              </c:ext>
            </c:extLst>
          </c:dPt>
          <c:dPt>
            <c:idx val="13"/>
            <c:invertIfNegative val="0"/>
            <c:bubble3D val="0"/>
            <c:spPr>
              <a:solidFill>
                <a:srgbClr val="FFFF00"/>
              </a:solidFill>
              <a:ln w="15451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9-0680-455A-8B19-6B889651AD1A}"/>
              </c:ext>
            </c:extLst>
          </c:dPt>
          <c:dPt>
            <c:idx val="14"/>
            <c:invertIfNegative val="0"/>
            <c:bubble3D val="0"/>
            <c:spPr>
              <a:solidFill>
                <a:srgbClr val="FF00FF"/>
              </a:solidFill>
              <a:ln w="15451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B-0680-455A-8B19-6B889651AD1A}"/>
              </c:ext>
            </c:extLst>
          </c:dPt>
          <c:dPt>
            <c:idx val="16"/>
            <c:invertIfNegative val="0"/>
            <c:bubble3D val="0"/>
            <c:spPr>
              <a:solidFill>
                <a:srgbClr val="FFFF00"/>
              </a:solidFill>
              <a:ln w="15451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D-0680-455A-8B19-6B889651AD1A}"/>
              </c:ext>
            </c:extLst>
          </c:dPt>
          <c:dPt>
            <c:idx val="17"/>
            <c:invertIfNegative val="0"/>
            <c:bubble3D val="0"/>
            <c:spPr>
              <a:solidFill>
                <a:srgbClr val="FFFF00"/>
              </a:solidFill>
              <a:ln w="15451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F-0680-455A-8B19-6B889651AD1A}"/>
              </c:ext>
            </c:extLst>
          </c:dPt>
          <c:dPt>
            <c:idx val="18"/>
            <c:invertIfNegative val="0"/>
            <c:bubble3D val="0"/>
            <c:spPr>
              <a:solidFill>
                <a:srgbClr val="FF00FF"/>
              </a:solidFill>
              <a:ln w="15451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21-0680-455A-8B19-6B889651AD1A}"/>
              </c:ext>
            </c:extLst>
          </c:dPt>
          <c:dPt>
            <c:idx val="19"/>
            <c:invertIfNegative val="0"/>
            <c:bubble3D val="0"/>
            <c:spPr>
              <a:solidFill>
                <a:srgbClr val="FFFF00"/>
              </a:solidFill>
              <a:ln w="15451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23-0680-455A-8B19-6B889651AD1A}"/>
              </c:ext>
            </c:extLst>
          </c:dPt>
          <c:dPt>
            <c:idx val="20"/>
            <c:invertIfNegative val="0"/>
            <c:bubble3D val="0"/>
            <c:spPr>
              <a:solidFill>
                <a:srgbClr val="FFFF00"/>
              </a:solidFill>
              <a:ln w="15451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25-0680-455A-8B19-6B889651AD1A}"/>
              </c:ext>
            </c:extLst>
          </c:dPt>
          <c:dPt>
            <c:idx val="21"/>
            <c:invertIfNegative val="0"/>
            <c:bubble3D val="0"/>
            <c:spPr>
              <a:solidFill>
                <a:srgbClr val="FFFF00"/>
              </a:solidFill>
              <a:ln w="15451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27-0680-455A-8B19-6B889651AD1A}"/>
              </c:ext>
            </c:extLst>
          </c:dPt>
          <c:dPt>
            <c:idx val="22"/>
            <c:invertIfNegative val="0"/>
            <c:bubble3D val="0"/>
            <c:spPr>
              <a:solidFill>
                <a:srgbClr val="FF00FF"/>
              </a:solidFill>
              <a:ln w="15451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29-0680-455A-8B19-6B889651AD1A}"/>
              </c:ext>
            </c:extLst>
          </c:dPt>
          <c:dPt>
            <c:idx val="23"/>
            <c:invertIfNegative val="0"/>
            <c:bubble3D val="0"/>
            <c:spPr>
              <a:solidFill>
                <a:srgbClr val="FF00FF"/>
              </a:solidFill>
              <a:ln w="15451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2B-0680-455A-8B19-6B889651AD1A}"/>
              </c:ext>
            </c:extLst>
          </c:dPt>
          <c:dPt>
            <c:idx val="24"/>
            <c:invertIfNegative val="0"/>
            <c:bubble3D val="0"/>
            <c:spPr>
              <a:solidFill>
                <a:srgbClr val="FFFF00"/>
              </a:solidFill>
              <a:ln w="15451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2D-0680-455A-8B19-6B889651AD1A}"/>
              </c:ext>
            </c:extLst>
          </c:dPt>
          <c:dPt>
            <c:idx val="25"/>
            <c:invertIfNegative val="0"/>
            <c:bubble3D val="0"/>
            <c:spPr>
              <a:solidFill>
                <a:srgbClr val="FFFF00"/>
              </a:solidFill>
              <a:ln w="15451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2F-0680-455A-8B19-6B889651AD1A}"/>
              </c:ext>
            </c:extLst>
          </c:dPt>
          <c:dPt>
            <c:idx val="26"/>
            <c:invertIfNegative val="0"/>
            <c:bubble3D val="0"/>
            <c:spPr>
              <a:solidFill>
                <a:srgbClr val="FF00FF"/>
              </a:solidFill>
              <a:ln w="15451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31-0680-455A-8B19-6B889651AD1A}"/>
              </c:ext>
            </c:extLst>
          </c:dPt>
          <c:dPt>
            <c:idx val="30"/>
            <c:invertIfNegative val="0"/>
            <c:bubble3D val="0"/>
            <c:spPr>
              <a:solidFill>
                <a:srgbClr val="FF00FF"/>
              </a:solidFill>
              <a:ln w="15451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33-0680-455A-8B19-6B889651AD1A}"/>
              </c:ext>
            </c:extLst>
          </c:dPt>
          <c:dPt>
            <c:idx val="31"/>
            <c:invertIfNegative val="0"/>
            <c:bubble3D val="0"/>
            <c:spPr>
              <a:solidFill>
                <a:srgbClr val="FF00FF"/>
              </a:solidFill>
              <a:ln w="15451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35-0680-455A-8B19-6B889651AD1A}"/>
              </c:ext>
            </c:extLst>
          </c:dPt>
          <c:dPt>
            <c:idx val="32"/>
            <c:invertIfNegative val="0"/>
            <c:bubble3D val="0"/>
            <c:spPr>
              <a:solidFill>
                <a:srgbClr val="FF00FF"/>
              </a:solidFill>
              <a:ln w="15451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37-0680-455A-8B19-6B889651AD1A}"/>
              </c:ext>
            </c:extLst>
          </c:dPt>
          <c:dPt>
            <c:idx val="33"/>
            <c:invertIfNegative val="0"/>
            <c:bubble3D val="0"/>
            <c:spPr>
              <a:solidFill>
                <a:srgbClr val="FF00FF"/>
              </a:solidFill>
              <a:ln w="15451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39-0680-455A-8B19-6B889651AD1A}"/>
              </c:ext>
            </c:extLst>
          </c:dPt>
          <c:dPt>
            <c:idx val="34"/>
            <c:invertIfNegative val="0"/>
            <c:bubble3D val="0"/>
            <c:spPr>
              <a:solidFill>
                <a:srgbClr val="FF00FF"/>
              </a:solidFill>
              <a:ln w="15451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3B-0680-455A-8B19-6B889651AD1A}"/>
              </c:ext>
            </c:extLst>
          </c:dPt>
          <c:dPt>
            <c:idx val="35"/>
            <c:invertIfNegative val="0"/>
            <c:bubble3D val="0"/>
            <c:spPr>
              <a:solidFill>
                <a:srgbClr val="FF00FF"/>
              </a:solidFill>
              <a:ln w="15451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3D-0680-455A-8B19-6B889651AD1A}"/>
              </c:ext>
            </c:extLst>
          </c:dPt>
          <c:dLbls>
            <c:dLbl>
              <c:idx val="1"/>
              <c:layout>
                <c:manualLayout>
                  <c:x val="-2.8956886494710008E-3"/>
                  <c:y val="-5.3397254052038975E-2"/>
                </c:manualLayout>
              </c:layout>
              <c:spPr>
                <a:noFill/>
                <a:ln w="30902">
                  <a:noFill/>
                </a:ln>
              </c:spPr>
              <c:txPr>
                <a:bodyPr/>
                <a:lstStyle/>
                <a:p>
                  <a:pPr>
                    <a:defRPr sz="973" b="1" i="0" u="none" strike="noStrike" baseline="0">
                      <a:solidFill>
                        <a:schemeClr val="tx1"/>
                      </a:solidFill>
                      <a:latin typeface="Agfa Rotis Semisans"/>
                      <a:ea typeface="Agfa Rotis Semisans"/>
                      <a:cs typeface="Agfa Rotis Semisan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680-455A-8B19-6B889651AD1A}"/>
                </c:ext>
              </c:extLst>
            </c:dLbl>
            <c:dLbl>
              <c:idx val="2"/>
              <c:layout>
                <c:manualLayout>
                  <c:x val="-7.3727056293679445E-4"/>
                  <c:y val="-8.9236613864687439E-2"/>
                </c:manualLayout>
              </c:layout>
              <c:spPr>
                <a:noFill/>
                <a:ln w="30902">
                  <a:noFill/>
                </a:ln>
              </c:spPr>
              <c:txPr>
                <a:bodyPr/>
                <a:lstStyle/>
                <a:p>
                  <a:pPr>
                    <a:defRPr sz="973" b="1" i="0" u="none" strike="noStrike" baseline="0">
                      <a:solidFill>
                        <a:schemeClr val="tx1"/>
                      </a:solidFill>
                      <a:latin typeface="Agfa Rotis Semisans"/>
                      <a:ea typeface="Agfa Rotis Semisans"/>
                      <a:cs typeface="Agfa Rotis Semisan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680-455A-8B19-6B889651AD1A}"/>
                </c:ext>
              </c:extLst>
            </c:dLbl>
            <c:dLbl>
              <c:idx val="3"/>
              <c:layout>
                <c:manualLayout>
                  <c:xMode val="edge"/>
                  <c:yMode val="edge"/>
                  <c:x val="0.21234939759036145"/>
                  <c:y val="0.79955947136563876"/>
                </c:manualLayout>
              </c:layout>
              <c:spPr>
                <a:noFill/>
                <a:ln w="30902">
                  <a:noFill/>
                </a:ln>
              </c:spPr>
              <c:txPr>
                <a:bodyPr/>
                <a:lstStyle/>
                <a:p>
                  <a:pPr>
                    <a:defRPr sz="973" b="1" i="0" u="none" strike="noStrike" baseline="0">
                      <a:solidFill>
                        <a:schemeClr val="tx1"/>
                      </a:solidFill>
                      <a:latin typeface="Agfa Rotis Semisans"/>
                      <a:ea typeface="Agfa Rotis Semisans"/>
                      <a:cs typeface="Agfa Rotis Semisan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680-455A-8B19-6B889651AD1A}"/>
                </c:ext>
              </c:extLst>
            </c:dLbl>
            <c:dLbl>
              <c:idx val="5"/>
              <c:layout>
                <c:manualLayout>
                  <c:x val="-3.4482758620689655E-3"/>
                  <c:y val="-0.21818957516438545"/>
                </c:manualLayout>
              </c:layout>
              <c:spPr>
                <a:noFill/>
                <a:ln w="30902">
                  <a:noFill/>
                </a:ln>
              </c:spPr>
              <c:txPr>
                <a:bodyPr/>
                <a:lstStyle/>
                <a:p>
                  <a:pPr>
                    <a:defRPr sz="973" b="1" i="0" u="none" strike="noStrike" baseline="0">
                      <a:solidFill>
                        <a:schemeClr val="tx1"/>
                      </a:solidFill>
                      <a:latin typeface="Agfa Rotis Semisans"/>
                      <a:ea typeface="Agfa Rotis Semisans"/>
                      <a:cs typeface="Agfa Rotis Semisan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0680-455A-8B19-6B889651AD1A}"/>
                </c:ext>
              </c:extLst>
            </c:dLbl>
            <c:dLbl>
              <c:idx val="6"/>
              <c:layout>
                <c:manualLayout>
                  <c:x val="3.3045519874488464E-3"/>
                  <c:y val="-0.19682321729324992"/>
                </c:manualLayout>
              </c:layout>
              <c:spPr>
                <a:noFill/>
                <a:ln w="30902">
                  <a:noFill/>
                </a:ln>
              </c:spPr>
              <c:txPr>
                <a:bodyPr/>
                <a:lstStyle/>
                <a:p>
                  <a:pPr>
                    <a:defRPr sz="973" b="1" i="0" u="none" strike="noStrike" baseline="0">
                      <a:solidFill>
                        <a:schemeClr val="tx1"/>
                      </a:solidFill>
                      <a:latin typeface="Agfa Rotis Semisans"/>
                      <a:ea typeface="Agfa Rotis Semisans"/>
                      <a:cs typeface="Agfa Rotis Semisan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0680-455A-8B19-6B889651AD1A}"/>
                </c:ext>
              </c:extLst>
            </c:dLbl>
            <c:dLbl>
              <c:idx val="7"/>
              <c:layout>
                <c:manualLayout>
                  <c:xMode val="edge"/>
                  <c:yMode val="edge"/>
                  <c:x val="0.38253012048192769"/>
                  <c:y val="0.55726872246696035"/>
                </c:manualLayout>
              </c:layout>
              <c:spPr>
                <a:noFill/>
                <a:ln w="30902">
                  <a:noFill/>
                </a:ln>
              </c:spPr>
              <c:txPr>
                <a:bodyPr/>
                <a:lstStyle/>
                <a:p>
                  <a:pPr>
                    <a:defRPr sz="973" b="1" i="0" u="none" strike="noStrike" baseline="0">
                      <a:solidFill>
                        <a:schemeClr val="tx1"/>
                      </a:solidFill>
                      <a:latin typeface="Agfa Rotis Semisans"/>
                      <a:ea typeface="Agfa Rotis Semisans"/>
                      <a:cs typeface="Agfa Rotis Semisan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0680-455A-8B19-6B889651AD1A}"/>
                </c:ext>
              </c:extLst>
            </c:dLbl>
            <c:dLbl>
              <c:idx val="9"/>
              <c:layout>
                <c:manualLayout>
                  <c:x val="-8.5148402636718573E-17"/>
                  <c:y val="-9.0124537758425369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0680-455A-8B19-6B889651AD1A}"/>
                </c:ext>
              </c:extLst>
            </c:dLbl>
            <c:dLbl>
              <c:idx val="10"/>
              <c:layout>
                <c:manualLayout>
                  <c:x val="5.8407480955672336E-3"/>
                  <c:y val="-8.8811555087643754E-2"/>
                </c:manualLayout>
              </c:layout>
              <c:spPr>
                <a:noFill/>
                <a:ln w="30902">
                  <a:noFill/>
                </a:ln>
              </c:spPr>
              <c:txPr>
                <a:bodyPr/>
                <a:lstStyle/>
                <a:p>
                  <a:pPr>
                    <a:defRPr sz="973" b="1" i="0" u="none" strike="noStrike" baseline="0">
                      <a:solidFill>
                        <a:schemeClr val="tx1"/>
                      </a:solidFill>
                      <a:latin typeface="Agfa Rotis Semisans"/>
                      <a:ea typeface="Agfa Rotis Semisans"/>
                      <a:cs typeface="Agfa Rotis Semisan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0680-455A-8B19-6B889651AD1A}"/>
                </c:ext>
              </c:extLst>
            </c:dLbl>
            <c:dLbl>
              <c:idx val="11"/>
              <c:layout>
                <c:manualLayout>
                  <c:xMode val="edge"/>
                  <c:yMode val="edge"/>
                  <c:x val="0.5587349397590361"/>
                  <c:y val="0.62334801762114533"/>
                </c:manualLayout>
              </c:layout>
              <c:spPr>
                <a:noFill/>
                <a:ln w="30902">
                  <a:noFill/>
                </a:ln>
              </c:spPr>
              <c:txPr>
                <a:bodyPr/>
                <a:lstStyle/>
                <a:p>
                  <a:pPr>
                    <a:defRPr sz="973" b="1" i="0" u="none" strike="noStrike" baseline="0">
                      <a:solidFill>
                        <a:schemeClr val="tx1"/>
                      </a:solidFill>
                      <a:latin typeface="Agfa Rotis Semisans"/>
                      <a:ea typeface="Agfa Rotis Semisans"/>
                      <a:cs typeface="Agfa Rotis Semisan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0680-455A-8B19-6B889651AD1A}"/>
                </c:ext>
              </c:extLst>
            </c:dLbl>
            <c:dLbl>
              <c:idx val="13"/>
              <c:layout>
                <c:manualLayout>
                  <c:x val="-7.7914431266708356E-3"/>
                  <c:y val="-5.7377421476363939E-2"/>
                </c:manualLayout>
              </c:layout>
              <c:spPr>
                <a:noFill/>
                <a:ln w="30902">
                  <a:noFill/>
                </a:ln>
              </c:spPr>
              <c:txPr>
                <a:bodyPr/>
                <a:lstStyle/>
                <a:p>
                  <a:pPr>
                    <a:defRPr sz="973" b="1" i="0" u="none" strike="noStrike" baseline="0">
                      <a:solidFill>
                        <a:schemeClr val="tx1"/>
                      </a:solidFill>
                      <a:latin typeface="Agfa Rotis Semisans"/>
                      <a:ea typeface="Agfa Rotis Semisans"/>
                      <a:cs typeface="Agfa Rotis Semisan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0680-455A-8B19-6B889651AD1A}"/>
                </c:ext>
              </c:extLst>
            </c:dLbl>
            <c:dLbl>
              <c:idx val="19"/>
              <c:layout>
                <c:manualLayout>
                  <c:xMode val="edge"/>
                  <c:yMode val="edge"/>
                  <c:x val="0.89909638554216864"/>
                  <c:y val="0.75991189427312777"/>
                </c:manualLayout>
              </c:layout>
              <c:spPr>
                <a:noFill/>
                <a:ln w="30902">
                  <a:noFill/>
                </a:ln>
              </c:spPr>
              <c:txPr>
                <a:bodyPr/>
                <a:lstStyle/>
                <a:p>
                  <a:pPr>
                    <a:defRPr sz="973" b="1" i="0" u="none" strike="noStrike" baseline="0">
                      <a:solidFill>
                        <a:schemeClr val="tx1"/>
                      </a:solidFill>
                      <a:latin typeface="Agfa Rotis Semisans"/>
                      <a:ea typeface="Agfa Rotis Semisans"/>
                      <a:cs typeface="Agfa Rotis Semisan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3-0680-455A-8B19-6B889651AD1A}"/>
                </c:ext>
              </c:extLst>
            </c:dLbl>
            <c:dLbl>
              <c:idx val="23"/>
              <c:layout>
                <c:manualLayout>
                  <c:xMode val="edge"/>
                  <c:yMode val="edge"/>
                  <c:x val="0.98493975903614461"/>
                  <c:y val="0.95814977973568283"/>
                </c:manualLayout>
              </c:layout>
              <c:spPr>
                <a:noFill/>
                <a:ln w="30902">
                  <a:noFill/>
                </a:ln>
              </c:spPr>
              <c:txPr>
                <a:bodyPr/>
                <a:lstStyle/>
                <a:p>
                  <a:pPr>
                    <a:defRPr sz="973" b="1" i="0" u="none" strike="noStrike" baseline="0">
                      <a:solidFill>
                        <a:schemeClr val="tx1"/>
                      </a:solidFill>
                      <a:latin typeface="Agfa Rotis Semisans"/>
                      <a:ea typeface="Agfa Rotis Semisans"/>
                      <a:cs typeface="Agfa Rotis Semisan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B-0680-455A-8B19-6B889651AD1A}"/>
                </c:ext>
              </c:extLst>
            </c:dLbl>
            <c:spPr>
              <a:noFill/>
              <a:ln w="30902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73" b="1" i="0" u="none" strike="noStrike" baseline="0">
                    <a:solidFill>
                      <a:schemeClr val="tx1"/>
                    </a:solidFill>
                    <a:latin typeface="Agfa Rotis Semisans"/>
                    <a:ea typeface="Agfa Rotis Semisans"/>
                    <a:cs typeface="Agfa Rotis Semisan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Sheet1!$B$1:$Q$1</c:f>
              <c:strCache>
                <c:ptCount val="8"/>
                <c:pt idx="0">
                  <c:v>   </c:v>
                </c:pt>
                <c:pt idx="7">
                  <c:v> </c:v>
                </c:pt>
              </c:strCache>
            </c:strRef>
          </c:cat>
          <c:val>
            <c:numRef>
              <c:f>Sheet1!$B$2:$Q$2</c:f>
              <c:numCache>
                <c:formatCode>General</c:formatCode>
                <c:ptCount val="16"/>
                <c:pt idx="1">
                  <c:v>1</c:v>
                </c:pt>
                <c:pt idx="2">
                  <c:v>3</c:v>
                </c:pt>
                <c:pt idx="5">
                  <c:v>10</c:v>
                </c:pt>
                <c:pt idx="6">
                  <c:v>9</c:v>
                </c:pt>
                <c:pt idx="9">
                  <c:v>4</c:v>
                </c:pt>
                <c:pt idx="10">
                  <c:v>3</c:v>
                </c:pt>
                <c:pt idx="13">
                  <c:v>2</c:v>
                </c:pt>
                <c:pt idx="1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3E-0680-455A-8B19-6B889651AD1A}"/>
            </c:ext>
          </c:extLst>
        </c:ser>
        <c:ser>
          <c:idx val="0"/>
          <c:order val="1"/>
          <c:tx>
            <c:strRef>
              <c:f>Sheet1!$A$3</c:f>
              <c:strCache>
                <c:ptCount val="1"/>
              </c:strCache>
            </c:strRef>
          </c:tx>
          <c:spPr>
            <a:solidFill>
              <a:srgbClr val="FFCC00"/>
            </a:solidFill>
            <a:ln w="15451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Sheet1!$B$1:$Q$1</c:f>
              <c:strCache>
                <c:ptCount val="8"/>
                <c:pt idx="0">
                  <c:v>   </c:v>
                </c:pt>
                <c:pt idx="7">
                  <c:v> </c:v>
                </c:pt>
              </c:strCache>
            </c:strRef>
          </c:cat>
          <c:val>
            <c:numRef>
              <c:f>Sheet1!$B$3:$Q$3</c:f>
              <c:numCache>
                <c:formatCode>General</c:formatCode>
                <c:ptCount val="16"/>
              </c:numCache>
            </c:numRef>
          </c:val>
          <c:extLst>
            <c:ext xmlns:c16="http://schemas.microsoft.com/office/drawing/2014/chart" uri="{C3380CC4-5D6E-409C-BE32-E72D297353CC}">
              <c16:uniqueId val="{0000003F-0680-455A-8B19-6B889651AD1A}"/>
            </c:ext>
          </c:extLst>
        </c:ser>
        <c:ser>
          <c:idx val="1"/>
          <c:order val="2"/>
          <c:tx>
            <c:strRef>
              <c:f>Sheet1!$A$4</c:f>
              <c:strCache>
                <c:ptCount val="1"/>
              </c:strCache>
            </c:strRef>
          </c:tx>
          <c:spPr>
            <a:solidFill>
              <a:srgbClr val="FF9900"/>
            </a:solidFill>
            <a:ln w="15451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Sheet1!$B$1:$Q$1</c:f>
              <c:strCache>
                <c:ptCount val="8"/>
                <c:pt idx="0">
                  <c:v>   </c:v>
                </c:pt>
                <c:pt idx="7">
                  <c:v> </c:v>
                </c:pt>
              </c:strCache>
            </c:strRef>
          </c:cat>
          <c:val>
            <c:numRef>
              <c:f>Sheet1!$B$4:$Q$4</c:f>
              <c:numCache>
                <c:formatCode>General</c:formatCode>
                <c:ptCount val="16"/>
              </c:numCache>
            </c:numRef>
          </c:val>
          <c:extLst>
            <c:ext xmlns:c16="http://schemas.microsoft.com/office/drawing/2014/chart" uri="{C3380CC4-5D6E-409C-BE32-E72D297353CC}">
              <c16:uniqueId val="{00000040-0680-455A-8B19-6B889651AD1A}"/>
            </c:ext>
          </c:extLst>
        </c:ser>
        <c:ser>
          <c:idx val="2"/>
          <c:order val="3"/>
          <c:tx>
            <c:strRef>
              <c:f>Sheet1!$A$5</c:f>
              <c:strCache>
                <c:ptCount val="1"/>
              </c:strCache>
            </c:strRef>
          </c:tx>
          <c:spPr>
            <a:solidFill>
              <a:srgbClr val="FF6600"/>
            </a:solidFill>
            <a:ln w="15451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Sheet1!$B$1:$Q$1</c:f>
              <c:strCache>
                <c:ptCount val="8"/>
                <c:pt idx="0">
                  <c:v>   </c:v>
                </c:pt>
                <c:pt idx="7">
                  <c:v> </c:v>
                </c:pt>
              </c:strCache>
            </c:strRef>
          </c:cat>
          <c:val>
            <c:numRef>
              <c:f>Sheet1!$B$5:$Q$5</c:f>
              <c:numCache>
                <c:formatCode>General</c:formatCode>
                <c:ptCount val="16"/>
              </c:numCache>
            </c:numRef>
          </c:val>
          <c:extLst>
            <c:ext xmlns:c16="http://schemas.microsoft.com/office/drawing/2014/chart" uri="{C3380CC4-5D6E-409C-BE32-E72D297353CC}">
              <c16:uniqueId val="{00000041-0680-455A-8B19-6B889651AD1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173982528"/>
        <c:axId val="1"/>
      </c:barChart>
      <c:catAx>
        <c:axId val="17398252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 w="3090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973" b="1" i="0" u="none" strike="noStrike" baseline="0">
                <a:solidFill>
                  <a:schemeClr val="tx1"/>
                </a:solidFill>
                <a:latin typeface="Agfa Rotis Semisans"/>
                <a:ea typeface="Agfa Rotis Semisans"/>
                <a:cs typeface="Agfa Rotis Semisans"/>
              </a:defRPr>
            </a:pPr>
            <a:endParaRPr lang="en-US"/>
          </a:p>
        </c:txPr>
        <c:crossAx val="1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"/>
        <c:scaling>
          <c:orientation val="minMax"/>
          <c:max val="20"/>
          <c:min val="0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3090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399" b="1" i="0" u="none" strike="noStrike" baseline="0">
                <a:solidFill>
                  <a:schemeClr val="tx1"/>
                </a:solidFill>
                <a:latin typeface="Agfa Rotis Semisans"/>
                <a:ea typeface="Agfa Rotis Semisans"/>
                <a:cs typeface="Agfa Rotis Semisans"/>
              </a:defRPr>
            </a:pPr>
            <a:endParaRPr lang="en-US"/>
          </a:p>
        </c:txPr>
        <c:crossAx val="173982528"/>
        <c:crosses val="autoZero"/>
        <c:crossBetween val="between"/>
        <c:majorUnit val="5"/>
        <c:minorUnit val="2"/>
      </c:valAx>
      <c:spPr>
        <a:noFill/>
        <a:ln w="15451">
          <a:solidFill>
            <a:schemeClr val="tx1"/>
          </a:solidFill>
          <a:prstDash val="solid"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2190" b="1" i="0" u="none" strike="noStrike" baseline="0">
          <a:solidFill>
            <a:schemeClr val="tx1"/>
          </a:solidFill>
          <a:latin typeface="Agfa Rotis Semisans"/>
          <a:ea typeface="Agfa Rotis Semisans"/>
          <a:cs typeface="Agfa Rotis Semisans"/>
        </a:defRPr>
      </a:pPr>
      <a:endParaRPr lang="en-US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145794609917191"/>
          <c:y val="0.11894268270110543"/>
          <c:w val="0.86144578313253017"/>
          <c:h val="0.71585903083700442"/>
        </c:manualLayout>
      </c:layout>
      <c:barChart>
        <c:barDir val="col"/>
        <c:grouping val="stacked"/>
        <c:varyColors val="0"/>
        <c:ser>
          <c:idx val="3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chemeClr val="accent1"/>
            </a:solidFill>
            <a:ln w="15451">
              <a:solidFill>
                <a:srgbClr val="000000"/>
              </a:solidFill>
              <a:prstDash val="solid"/>
            </a:ln>
          </c:spPr>
          <c:invertIfNegative val="0"/>
          <c:dPt>
            <c:idx val="1"/>
            <c:invertIfNegative val="0"/>
            <c:bubble3D val="0"/>
            <c:spPr>
              <a:solidFill>
                <a:srgbClr val="FFFF00"/>
              </a:solidFill>
              <a:ln w="15451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1-4242-4B74-939E-CD5AC3A63328}"/>
              </c:ext>
            </c:extLst>
          </c:dPt>
          <c:dPt>
            <c:idx val="2"/>
            <c:invertIfNegative val="0"/>
            <c:bubble3D val="0"/>
            <c:spPr>
              <a:solidFill>
                <a:srgbClr val="FF00FF"/>
              </a:solidFill>
              <a:ln w="15451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2-4242-4B74-939E-CD5AC3A63328}"/>
              </c:ext>
            </c:extLst>
          </c:dPt>
          <c:dPt>
            <c:idx val="3"/>
            <c:invertIfNegative val="0"/>
            <c:bubble3D val="0"/>
            <c:spPr>
              <a:solidFill>
                <a:srgbClr val="FFFF00"/>
              </a:solidFill>
              <a:ln w="15451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3-4242-4B74-939E-CD5AC3A63328}"/>
              </c:ext>
            </c:extLst>
          </c:dPt>
          <c:dPt>
            <c:idx val="4"/>
            <c:invertIfNegative val="0"/>
            <c:bubble3D val="0"/>
            <c:spPr>
              <a:solidFill>
                <a:srgbClr val="FFFF00"/>
              </a:solidFill>
              <a:ln w="15451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0-4242-4B74-939E-CD5AC3A63328}"/>
              </c:ext>
            </c:extLst>
          </c:dPt>
          <c:dPt>
            <c:idx val="5"/>
            <c:invertIfNegative val="0"/>
            <c:bubble3D val="0"/>
            <c:spPr>
              <a:solidFill>
                <a:srgbClr val="FFFF00"/>
              </a:solidFill>
              <a:ln w="15451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8-4242-4B74-939E-CD5AC3A63328}"/>
              </c:ext>
            </c:extLst>
          </c:dPt>
          <c:dPt>
            <c:idx val="6"/>
            <c:invertIfNegative val="0"/>
            <c:bubble3D val="0"/>
            <c:spPr>
              <a:solidFill>
                <a:srgbClr val="FF00FF"/>
              </a:solidFill>
              <a:ln w="15451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5-4242-4B74-939E-CD5AC3A63328}"/>
              </c:ext>
            </c:extLst>
          </c:dPt>
          <c:dPt>
            <c:idx val="7"/>
            <c:invertIfNegative val="0"/>
            <c:bubble3D val="0"/>
            <c:spPr>
              <a:solidFill>
                <a:srgbClr val="FF00FF"/>
              </a:solidFill>
              <a:ln w="15451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3-4242-4B74-939E-CD5AC3A63328}"/>
              </c:ext>
            </c:extLst>
          </c:dPt>
          <c:dPt>
            <c:idx val="8"/>
            <c:invertIfNegative val="0"/>
            <c:bubble3D val="0"/>
            <c:spPr>
              <a:solidFill>
                <a:srgbClr val="FF00FF"/>
              </a:solidFill>
              <a:ln w="15451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2-4242-4B74-939E-CD5AC3A63328}"/>
              </c:ext>
            </c:extLst>
          </c:dPt>
          <c:dPt>
            <c:idx val="9"/>
            <c:invertIfNegative val="0"/>
            <c:bubble3D val="0"/>
            <c:spPr>
              <a:solidFill>
                <a:srgbClr val="FFFF00"/>
              </a:solidFill>
              <a:ln w="15451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4-4242-4B74-939E-CD5AC3A63328}"/>
              </c:ext>
            </c:extLst>
          </c:dPt>
          <c:dPt>
            <c:idx val="10"/>
            <c:invertIfNegative val="0"/>
            <c:bubble3D val="0"/>
            <c:spPr>
              <a:solidFill>
                <a:srgbClr val="FF00FF"/>
              </a:solidFill>
              <a:ln w="15451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7-4242-4B74-939E-CD5AC3A63328}"/>
              </c:ext>
            </c:extLst>
          </c:dPt>
          <c:dPt>
            <c:idx val="11"/>
            <c:invertIfNegative val="0"/>
            <c:bubble3D val="0"/>
            <c:spPr>
              <a:solidFill>
                <a:srgbClr val="FFFF00"/>
              </a:solidFill>
              <a:ln w="15451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6-4242-4B74-939E-CD5AC3A63328}"/>
              </c:ext>
            </c:extLst>
          </c:dPt>
          <c:dPt>
            <c:idx val="12"/>
            <c:invertIfNegative val="0"/>
            <c:bubble3D val="0"/>
            <c:spPr>
              <a:solidFill>
                <a:srgbClr val="FFFF00"/>
              </a:solidFill>
              <a:ln w="15451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1-4242-4B74-939E-CD5AC3A63328}"/>
              </c:ext>
            </c:extLst>
          </c:dPt>
          <c:dPt>
            <c:idx val="13"/>
            <c:invertIfNegative val="0"/>
            <c:bubble3D val="0"/>
            <c:spPr>
              <a:solidFill>
                <a:srgbClr val="FFFF00"/>
              </a:solidFill>
              <a:ln w="15451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0-4242-4B74-939E-CD5AC3A63328}"/>
              </c:ext>
            </c:extLst>
          </c:dPt>
          <c:dPt>
            <c:idx val="14"/>
            <c:invertIfNegative val="0"/>
            <c:bubble3D val="0"/>
            <c:spPr>
              <a:solidFill>
                <a:srgbClr val="FF00FF"/>
              </a:solidFill>
              <a:ln w="15451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F-4242-4B74-939E-CD5AC3A63328}"/>
              </c:ext>
            </c:extLst>
          </c:dPt>
          <c:dPt>
            <c:idx val="16"/>
            <c:invertIfNegative val="0"/>
            <c:bubble3D val="0"/>
            <c:spPr>
              <a:solidFill>
                <a:srgbClr val="FFFF00"/>
              </a:solidFill>
              <a:ln w="15451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E-4242-4B74-939E-CD5AC3A63328}"/>
              </c:ext>
            </c:extLst>
          </c:dPt>
          <c:dPt>
            <c:idx val="17"/>
            <c:invertIfNegative val="0"/>
            <c:bubble3D val="0"/>
            <c:spPr>
              <a:solidFill>
                <a:srgbClr val="FFFF00"/>
              </a:solidFill>
              <a:ln w="15451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D-4242-4B74-939E-CD5AC3A63328}"/>
              </c:ext>
            </c:extLst>
          </c:dPt>
          <c:dPt>
            <c:idx val="18"/>
            <c:invertIfNegative val="0"/>
            <c:bubble3D val="0"/>
            <c:spPr>
              <a:solidFill>
                <a:srgbClr val="FF00FF"/>
              </a:solidFill>
              <a:ln w="15451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C-4242-4B74-939E-CD5AC3A63328}"/>
              </c:ext>
            </c:extLst>
          </c:dPt>
          <c:dPt>
            <c:idx val="19"/>
            <c:invertIfNegative val="0"/>
            <c:bubble3D val="0"/>
            <c:spPr>
              <a:solidFill>
                <a:srgbClr val="FFFF00"/>
              </a:solidFill>
              <a:ln w="15451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B-4242-4B74-939E-CD5AC3A63328}"/>
              </c:ext>
            </c:extLst>
          </c:dPt>
          <c:dPt>
            <c:idx val="20"/>
            <c:invertIfNegative val="0"/>
            <c:bubble3D val="0"/>
            <c:spPr>
              <a:solidFill>
                <a:srgbClr val="FFFF00"/>
              </a:solidFill>
              <a:ln w="15451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7-4242-4B74-939E-CD5AC3A63328}"/>
              </c:ext>
            </c:extLst>
          </c:dPt>
          <c:dPt>
            <c:idx val="21"/>
            <c:invertIfNegative val="0"/>
            <c:bubble3D val="0"/>
            <c:spPr>
              <a:solidFill>
                <a:srgbClr val="FFFF00"/>
              </a:solidFill>
              <a:ln w="15451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9-4242-4B74-939E-CD5AC3A63328}"/>
              </c:ext>
            </c:extLst>
          </c:dPt>
          <c:dPt>
            <c:idx val="22"/>
            <c:invertIfNegative val="0"/>
            <c:bubble3D val="0"/>
            <c:spPr>
              <a:solidFill>
                <a:srgbClr val="FF00FF"/>
              </a:solidFill>
              <a:ln w="15451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A-4242-4B74-939E-CD5AC3A63328}"/>
              </c:ext>
            </c:extLst>
          </c:dPt>
          <c:dPt>
            <c:idx val="23"/>
            <c:invertIfNegative val="0"/>
            <c:bubble3D val="0"/>
            <c:spPr>
              <a:solidFill>
                <a:srgbClr val="FF00FF"/>
              </a:solidFill>
              <a:ln w="15451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B-4242-4B74-939E-CD5AC3A63328}"/>
              </c:ext>
            </c:extLst>
          </c:dPt>
          <c:dPt>
            <c:idx val="24"/>
            <c:invertIfNegative val="0"/>
            <c:bubble3D val="0"/>
            <c:spPr>
              <a:solidFill>
                <a:srgbClr val="FFFF00"/>
              </a:solidFill>
              <a:ln w="15451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6-4242-4B74-939E-CD5AC3A63328}"/>
              </c:ext>
            </c:extLst>
          </c:dPt>
          <c:dPt>
            <c:idx val="25"/>
            <c:invertIfNegative val="0"/>
            <c:bubble3D val="0"/>
            <c:spPr>
              <a:solidFill>
                <a:srgbClr val="FFFF00"/>
              </a:solidFill>
              <a:ln w="15451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5-4242-4B74-939E-CD5AC3A63328}"/>
              </c:ext>
            </c:extLst>
          </c:dPt>
          <c:dPt>
            <c:idx val="26"/>
            <c:invertIfNegative val="0"/>
            <c:bubble3D val="0"/>
            <c:spPr>
              <a:solidFill>
                <a:srgbClr val="FF00FF"/>
              </a:solidFill>
              <a:ln w="15451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4-4242-4B74-939E-CD5AC3A63328}"/>
              </c:ext>
            </c:extLst>
          </c:dPt>
          <c:dPt>
            <c:idx val="30"/>
            <c:invertIfNegative val="0"/>
            <c:bubble3D val="0"/>
            <c:spPr>
              <a:solidFill>
                <a:srgbClr val="FF00FF"/>
              </a:solidFill>
              <a:ln w="15451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A-4242-4B74-939E-CD5AC3A63328}"/>
              </c:ext>
            </c:extLst>
          </c:dPt>
          <c:dPt>
            <c:idx val="31"/>
            <c:invertIfNegative val="0"/>
            <c:bubble3D val="0"/>
            <c:spPr>
              <a:solidFill>
                <a:srgbClr val="FF00FF"/>
              </a:solidFill>
              <a:ln w="15451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9-4242-4B74-939E-CD5AC3A63328}"/>
              </c:ext>
            </c:extLst>
          </c:dPt>
          <c:dPt>
            <c:idx val="32"/>
            <c:invertIfNegative val="0"/>
            <c:bubble3D val="0"/>
            <c:spPr>
              <a:solidFill>
                <a:srgbClr val="FF00FF"/>
              </a:solidFill>
              <a:ln w="15451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8-4242-4B74-939E-CD5AC3A63328}"/>
              </c:ext>
            </c:extLst>
          </c:dPt>
          <c:dPt>
            <c:idx val="33"/>
            <c:invertIfNegative val="0"/>
            <c:bubble3D val="0"/>
            <c:spPr>
              <a:solidFill>
                <a:srgbClr val="FF00FF"/>
              </a:solidFill>
              <a:ln w="15451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C-4242-4B74-939E-CD5AC3A63328}"/>
              </c:ext>
            </c:extLst>
          </c:dPt>
          <c:dPt>
            <c:idx val="34"/>
            <c:invertIfNegative val="0"/>
            <c:bubble3D val="0"/>
            <c:spPr>
              <a:solidFill>
                <a:srgbClr val="FF00FF"/>
              </a:solidFill>
              <a:ln w="15451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D-4242-4B74-939E-CD5AC3A63328}"/>
              </c:ext>
            </c:extLst>
          </c:dPt>
          <c:dPt>
            <c:idx val="35"/>
            <c:invertIfNegative val="0"/>
            <c:bubble3D val="0"/>
            <c:spPr>
              <a:solidFill>
                <a:srgbClr val="FF00FF"/>
              </a:solidFill>
              <a:ln w="15451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E-4242-4B74-939E-CD5AC3A63328}"/>
              </c:ext>
            </c:extLst>
          </c:dPt>
          <c:dLbls>
            <c:dLbl>
              <c:idx val="1"/>
              <c:layout>
                <c:manualLayout>
                  <c:x val="-5.9268950062956989E-3"/>
                  <c:y val="-0.28495714625146207"/>
                </c:manualLayout>
              </c:layout>
              <c:spPr>
                <a:noFill/>
                <a:ln w="30902">
                  <a:noFill/>
                </a:ln>
              </c:spPr>
              <c:txPr>
                <a:bodyPr/>
                <a:lstStyle/>
                <a:p>
                  <a:pPr>
                    <a:defRPr sz="973" b="1" i="0" u="none" strike="noStrike" baseline="0">
                      <a:solidFill>
                        <a:schemeClr val="tx1"/>
                      </a:solidFill>
                      <a:latin typeface="Agfa Rotis Semisans"/>
                      <a:ea typeface="Agfa Rotis Semisans"/>
                      <a:cs typeface="Agfa Rotis Semisan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242-4B74-939E-CD5AC3A63328}"/>
                </c:ext>
              </c:extLst>
            </c:dLbl>
            <c:dLbl>
              <c:idx val="2"/>
              <c:layout>
                <c:manualLayout>
                  <c:x val="8.4368586481232515E-3"/>
                  <c:y val="-0.2192746696211621"/>
                </c:manualLayout>
              </c:layout>
              <c:spPr>
                <a:noFill/>
                <a:ln w="30902">
                  <a:noFill/>
                </a:ln>
              </c:spPr>
              <c:txPr>
                <a:bodyPr/>
                <a:lstStyle/>
                <a:p>
                  <a:pPr>
                    <a:defRPr sz="973" b="1" i="0" u="none" strike="noStrike" baseline="0">
                      <a:solidFill>
                        <a:schemeClr val="tx1"/>
                      </a:solidFill>
                      <a:latin typeface="Agfa Rotis Semisans"/>
                      <a:ea typeface="Agfa Rotis Semisans"/>
                      <a:cs typeface="Agfa Rotis Semisan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242-4B74-939E-CD5AC3A63328}"/>
                </c:ext>
              </c:extLst>
            </c:dLbl>
            <c:dLbl>
              <c:idx val="3"/>
              <c:layout>
                <c:manualLayout>
                  <c:xMode val="edge"/>
                  <c:yMode val="edge"/>
                  <c:x val="0.21234939759036145"/>
                  <c:y val="0.79955947136563876"/>
                </c:manualLayout>
              </c:layout>
              <c:spPr>
                <a:noFill/>
                <a:ln w="30902">
                  <a:noFill/>
                </a:ln>
              </c:spPr>
              <c:txPr>
                <a:bodyPr/>
                <a:lstStyle/>
                <a:p>
                  <a:pPr>
                    <a:defRPr sz="973" b="1" i="0" u="none" strike="noStrike" baseline="0">
                      <a:solidFill>
                        <a:schemeClr val="tx1"/>
                      </a:solidFill>
                      <a:latin typeface="Agfa Rotis Semisans"/>
                      <a:ea typeface="Agfa Rotis Semisans"/>
                      <a:cs typeface="Agfa Rotis Semisan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242-4B74-939E-CD5AC3A63328}"/>
                </c:ext>
              </c:extLst>
            </c:dLbl>
            <c:dLbl>
              <c:idx val="5"/>
              <c:layout>
                <c:manualLayout>
                  <c:x val="-8.035567871598509E-3"/>
                  <c:y val="-0.21152095692046366"/>
                </c:manualLayout>
              </c:layout>
              <c:spPr>
                <a:noFill/>
                <a:ln w="30902">
                  <a:noFill/>
                </a:ln>
              </c:spPr>
              <c:txPr>
                <a:bodyPr/>
                <a:lstStyle/>
                <a:p>
                  <a:pPr>
                    <a:defRPr sz="973" b="1" i="0" u="none" strike="noStrike" baseline="0">
                      <a:solidFill>
                        <a:schemeClr val="tx1"/>
                      </a:solidFill>
                      <a:latin typeface="Agfa Rotis Semisans"/>
                      <a:ea typeface="Agfa Rotis Semisans"/>
                      <a:cs typeface="Agfa Rotis Semisan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4242-4B74-939E-CD5AC3A63328}"/>
                </c:ext>
              </c:extLst>
            </c:dLbl>
            <c:dLbl>
              <c:idx val="6"/>
              <c:layout>
                <c:manualLayout>
                  <c:x val="7.8347418844268123E-3"/>
                  <c:y val="-0.15014288958579741"/>
                </c:manualLayout>
              </c:layout>
              <c:spPr>
                <a:noFill/>
                <a:ln w="30902">
                  <a:noFill/>
                </a:ln>
              </c:spPr>
              <c:txPr>
                <a:bodyPr/>
                <a:lstStyle/>
                <a:p>
                  <a:pPr>
                    <a:defRPr sz="973" b="1" i="0" u="none" strike="noStrike" baseline="0">
                      <a:solidFill>
                        <a:schemeClr val="tx1"/>
                      </a:solidFill>
                      <a:latin typeface="Agfa Rotis Semisans"/>
                      <a:ea typeface="Agfa Rotis Semisans"/>
                      <a:cs typeface="Agfa Rotis Semisan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4242-4B74-939E-CD5AC3A63328}"/>
                </c:ext>
              </c:extLst>
            </c:dLbl>
            <c:dLbl>
              <c:idx val="7"/>
              <c:layout>
                <c:manualLayout>
                  <c:xMode val="edge"/>
                  <c:yMode val="edge"/>
                  <c:x val="0.38253012048192769"/>
                  <c:y val="0.55726872246696035"/>
                </c:manualLayout>
              </c:layout>
              <c:spPr>
                <a:noFill/>
                <a:ln w="30902">
                  <a:noFill/>
                </a:ln>
              </c:spPr>
              <c:txPr>
                <a:bodyPr/>
                <a:lstStyle/>
                <a:p>
                  <a:pPr>
                    <a:defRPr sz="973" b="1" i="0" u="none" strike="noStrike" baseline="0">
                      <a:solidFill>
                        <a:schemeClr val="tx1"/>
                      </a:solidFill>
                      <a:latin typeface="Agfa Rotis Semisans"/>
                      <a:ea typeface="Agfa Rotis Semisans"/>
                      <a:cs typeface="Agfa Rotis Semisan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4242-4B74-939E-CD5AC3A63328}"/>
                </c:ext>
              </c:extLst>
            </c:dLbl>
            <c:dLbl>
              <c:idx val="9"/>
              <c:layout>
                <c:manualLayout>
                  <c:x val="-8.4097920603615601E-17"/>
                  <c:y val="-0.21873435401698924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4242-4B74-939E-CD5AC3A63328}"/>
                </c:ext>
              </c:extLst>
            </c:dLbl>
            <c:dLbl>
              <c:idx val="10"/>
              <c:layout>
                <c:manualLayout>
                  <c:x val="5.7264302169425501E-3"/>
                  <c:y val="-0.11882033718529175"/>
                </c:manualLayout>
              </c:layout>
              <c:spPr>
                <a:noFill/>
                <a:ln w="30902">
                  <a:noFill/>
                </a:ln>
              </c:spPr>
              <c:txPr>
                <a:bodyPr/>
                <a:lstStyle/>
                <a:p>
                  <a:pPr>
                    <a:defRPr sz="973" b="1" i="0" u="none" strike="noStrike" baseline="0">
                      <a:solidFill>
                        <a:schemeClr val="tx1"/>
                      </a:solidFill>
                      <a:latin typeface="Agfa Rotis Semisans"/>
                      <a:ea typeface="Agfa Rotis Semisans"/>
                      <a:cs typeface="Agfa Rotis Semisan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4242-4B74-939E-CD5AC3A63328}"/>
                </c:ext>
              </c:extLst>
            </c:dLbl>
            <c:dLbl>
              <c:idx val="11"/>
              <c:layout>
                <c:manualLayout>
                  <c:xMode val="edge"/>
                  <c:yMode val="edge"/>
                  <c:x val="0.5587349397590361"/>
                  <c:y val="0.62334801762114533"/>
                </c:manualLayout>
              </c:layout>
              <c:spPr>
                <a:noFill/>
                <a:ln w="30902">
                  <a:noFill/>
                </a:ln>
              </c:spPr>
              <c:txPr>
                <a:bodyPr/>
                <a:lstStyle/>
                <a:p>
                  <a:pPr>
                    <a:defRPr sz="973" b="1" i="0" u="none" strike="noStrike" baseline="0">
                      <a:solidFill>
                        <a:schemeClr val="tx1"/>
                      </a:solidFill>
                      <a:latin typeface="Agfa Rotis Semisans"/>
                      <a:ea typeface="Agfa Rotis Semisans"/>
                      <a:cs typeface="Agfa Rotis Semisan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4242-4B74-939E-CD5AC3A63328}"/>
                </c:ext>
              </c:extLst>
            </c:dLbl>
            <c:dLbl>
              <c:idx val="13"/>
              <c:layout>
                <c:manualLayout>
                  <c:x val="-3.1471165939334659E-3"/>
                  <c:y val="-0.26743889615989985"/>
                </c:manualLayout>
              </c:layout>
              <c:spPr>
                <a:noFill/>
                <a:ln w="30902">
                  <a:noFill/>
                </a:ln>
              </c:spPr>
              <c:txPr>
                <a:bodyPr/>
                <a:lstStyle/>
                <a:p>
                  <a:pPr>
                    <a:defRPr sz="973" b="1" i="0" u="none" strike="noStrike" baseline="0">
                      <a:solidFill>
                        <a:schemeClr val="tx1"/>
                      </a:solidFill>
                      <a:latin typeface="Agfa Rotis Semisans"/>
                      <a:ea typeface="Agfa Rotis Semisans"/>
                      <a:cs typeface="Agfa Rotis Semisan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4242-4B74-939E-CD5AC3A63328}"/>
                </c:ext>
              </c:extLst>
            </c:dLbl>
            <c:dLbl>
              <c:idx val="14"/>
              <c:layout>
                <c:manualLayout>
                  <c:x val="1.8348849187629985E-2"/>
                  <c:y val="-0.12065525737847166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4242-4B74-939E-CD5AC3A63328}"/>
                </c:ext>
              </c:extLst>
            </c:dLbl>
            <c:dLbl>
              <c:idx val="19"/>
              <c:layout>
                <c:manualLayout>
                  <c:xMode val="edge"/>
                  <c:yMode val="edge"/>
                  <c:x val="0.89909638554216864"/>
                  <c:y val="0.75991189427312777"/>
                </c:manualLayout>
              </c:layout>
              <c:spPr>
                <a:noFill/>
                <a:ln w="30902">
                  <a:noFill/>
                </a:ln>
              </c:spPr>
              <c:txPr>
                <a:bodyPr/>
                <a:lstStyle/>
                <a:p>
                  <a:pPr>
                    <a:defRPr sz="973" b="1" i="0" u="none" strike="noStrike" baseline="0">
                      <a:solidFill>
                        <a:schemeClr val="tx1"/>
                      </a:solidFill>
                      <a:latin typeface="Agfa Rotis Semisans"/>
                      <a:ea typeface="Agfa Rotis Semisans"/>
                      <a:cs typeface="Agfa Rotis Semisan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4242-4B74-939E-CD5AC3A63328}"/>
                </c:ext>
              </c:extLst>
            </c:dLbl>
            <c:dLbl>
              <c:idx val="23"/>
              <c:layout>
                <c:manualLayout>
                  <c:xMode val="edge"/>
                  <c:yMode val="edge"/>
                  <c:x val="0.98493975903614461"/>
                  <c:y val="0.95814977973568283"/>
                </c:manualLayout>
              </c:layout>
              <c:spPr>
                <a:noFill/>
                <a:ln w="30902">
                  <a:noFill/>
                </a:ln>
              </c:spPr>
              <c:txPr>
                <a:bodyPr/>
                <a:lstStyle/>
                <a:p>
                  <a:pPr>
                    <a:defRPr sz="973" b="1" i="0" u="none" strike="noStrike" baseline="0">
                      <a:solidFill>
                        <a:schemeClr val="tx1"/>
                      </a:solidFill>
                      <a:latin typeface="Agfa Rotis Semisans"/>
                      <a:ea typeface="Agfa Rotis Semisans"/>
                      <a:cs typeface="Agfa Rotis Semisan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4242-4B74-939E-CD5AC3A63328}"/>
                </c:ext>
              </c:extLst>
            </c:dLbl>
            <c:spPr>
              <a:noFill/>
              <a:ln w="30902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73" b="1" i="0" u="none" strike="noStrike" baseline="0">
                    <a:solidFill>
                      <a:schemeClr val="tx1"/>
                    </a:solidFill>
                    <a:latin typeface="Agfa Rotis Semisans"/>
                    <a:ea typeface="Agfa Rotis Semisans"/>
                    <a:cs typeface="Agfa Rotis Semisan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Sheet1!$B$1:$Q$1</c:f>
              <c:strCache>
                <c:ptCount val="8"/>
                <c:pt idx="0">
                  <c:v>   </c:v>
                </c:pt>
                <c:pt idx="7">
                  <c:v> </c:v>
                </c:pt>
              </c:strCache>
            </c:strRef>
          </c:cat>
          <c:val>
            <c:numRef>
              <c:f>Sheet1!$B$2:$Q$2</c:f>
              <c:numCache>
                <c:formatCode>General</c:formatCode>
                <c:ptCount val="16"/>
                <c:pt idx="1">
                  <c:v>57</c:v>
                </c:pt>
                <c:pt idx="2">
                  <c:v>29</c:v>
                </c:pt>
                <c:pt idx="5">
                  <c:v>30</c:v>
                </c:pt>
                <c:pt idx="6">
                  <c:v>19</c:v>
                </c:pt>
                <c:pt idx="9">
                  <c:v>29</c:v>
                </c:pt>
                <c:pt idx="10">
                  <c:v>14</c:v>
                </c:pt>
                <c:pt idx="13">
                  <c:v>57</c:v>
                </c:pt>
                <c:pt idx="14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F-4242-4B74-939E-CD5AC3A63328}"/>
            </c:ext>
          </c:extLst>
        </c:ser>
        <c:ser>
          <c:idx val="0"/>
          <c:order val="1"/>
          <c:tx>
            <c:strRef>
              <c:f>Sheet1!$A$3</c:f>
              <c:strCache>
                <c:ptCount val="1"/>
              </c:strCache>
            </c:strRef>
          </c:tx>
          <c:spPr>
            <a:solidFill>
              <a:srgbClr val="FFCC00"/>
            </a:solidFill>
            <a:ln w="15451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Sheet1!$B$1:$Q$1</c:f>
              <c:strCache>
                <c:ptCount val="8"/>
                <c:pt idx="0">
                  <c:v>   </c:v>
                </c:pt>
                <c:pt idx="7">
                  <c:v> </c:v>
                </c:pt>
              </c:strCache>
            </c:strRef>
          </c:cat>
          <c:val>
            <c:numRef>
              <c:f>Sheet1!$B$3:$Q$3</c:f>
              <c:numCache>
                <c:formatCode>General</c:formatCode>
                <c:ptCount val="16"/>
              </c:numCache>
            </c:numRef>
          </c:val>
          <c:extLst>
            <c:ext xmlns:c16="http://schemas.microsoft.com/office/drawing/2014/chart" uri="{C3380CC4-5D6E-409C-BE32-E72D297353CC}">
              <c16:uniqueId val="{00000020-4242-4B74-939E-CD5AC3A63328}"/>
            </c:ext>
          </c:extLst>
        </c:ser>
        <c:ser>
          <c:idx val="1"/>
          <c:order val="2"/>
          <c:tx>
            <c:strRef>
              <c:f>Sheet1!$A$4</c:f>
              <c:strCache>
                <c:ptCount val="1"/>
              </c:strCache>
            </c:strRef>
          </c:tx>
          <c:spPr>
            <a:solidFill>
              <a:srgbClr val="FF9900"/>
            </a:solidFill>
            <a:ln w="15451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Sheet1!$B$1:$Q$1</c:f>
              <c:strCache>
                <c:ptCount val="8"/>
                <c:pt idx="0">
                  <c:v>   </c:v>
                </c:pt>
                <c:pt idx="7">
                  <c:v> </c:v>
                </c:pt>
              </c:strCache>
            </c:strRef>
          </c:cat>
          <c:val>
            <c:numRef>
              <c:f>Sheet1!$B$4:$Q$4</c:f>
              <c:numCache>
                <c:formatCode>General</c:formatCode>
                <c:ptCount val="16"/>
              </c:numCache>
            </c:numRef>
          </c:val>
          <c:extLst>
            <c:ext xmlns:c16="http://schemas.microsoft.com/office/drawing/2014/chart" uri="{C3380CC4-5D6E-409C-BE32-E72D297353CC}">
              <c16:uniqueId val="{00000021-4242-4B74-939E-CD5AC3A63328}"/>
            </c:ext>
          </c:extLst>
        </c:ser>
        <c:ser>
          <c:idx val="2"/>
          <c:order val="3"/>
          <c:tx>
            <c:strRef>
              <c:f>Sheet1!$A$5</c:f>
              <c:strCache>
                <c:ptCount val="1"/>
              </c:strCache>
            </c:strRef>
          </c:tx>
          <c:spPr>
            <a:solidFill>
              <a:srgbClr val="FF6600"/>
            </a:solidFill>
            <a:ln w="15451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Sheet1!$B$1:$Q$1</c:f>
              <c:strCache>
                <c:ptCount val="8"/>
                <c:pt idx="0">
                  <c:v>   </c:v>
                </c:pt>
                <c:pt idx="7">
                  <c:v> </c:v>
                </c:pt>
              </c:strCache>
            </c:strRef>
          </c:cat>
          <c:val>
            <c:numRef>
              <c:f>Sheet1!$B$5:$Q$5</c:f>
              <c:numCache>
                <c:formatCode>General</c:formatCode>
                <c:ptCount val="16"/>
              </c:numCache>
            </c:numRef>
          </c:val>
          <c:extLst>
            <c:ext xmlns:c16="http://schemas.microsoft.com/office/drawing/2014/chart" uri="{C3380CC4-5D6E-409C-BE32-E72D297353CC}">
              <c16:uniqueId val="{00000022-4242-4B74-939E-CD5AC3A6332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173982528"/>
        <c:axId val="1"/>
      </c:barChart>
      <c:catAx>
        <c:axId val="17398252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 w="3090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973" b="1" i="0" u="none" strike="noStrike" baseline="0">
                <a:solidFill>
                  <a:schemeClr val="tx1"/>
                </a:solidFill>
                <a:latin typeface="Agfa Rotis Semisans"/>
                <a:ea typeface="Agfa Rotis Semisans"/>
                <a:cs typeface="Agfa Rotis Semisans"/>
              </a:defRPr>
            </a:pPr>
            <a:endParaRPr lang="en-US"/>
          </a:p>
        </c:txPr>
        <c:crossAx val="1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"/>
        <c:scaling>
          <c:orientation val="minMax"/>
          <c:max val="60"/>
          <c:min val="0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3090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399" b="1" i="0" u="none" strike="noStrike" baseline="0">
                <a:solidFill>
                  <a:schemeClr val="tx1"/>
                </a:solidFill>
                <a:latin typeface="Agfa Rotis Semisans"/>
                <a:ea typeface="Agfa Rotis Semisans"/>
                <a:cs typeface="Agfa Rotis Semisans"/>
              </a:defRPr>
            </a:pPr>
            <a:endParaRPr lang="en-US"/>
          </a:p>
        </c:txPr>
        <c:crossAx val="173982528"/>
        <c:crosses val="autoZero"/>
        <c:crossBetween val="between"/>
        <c:majorUnit val="20"/>
        <c:minorUnit val="2"/>
      </c:valAx>
      <c:spPr>
        <a:noFill/>
        <a:ln w="15451">
          <a:solidFill>
            <a:schemeClr val="tx1"/>
          </a:solidFill>
          <a:prstDash val="solid"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2190" b="1" i="0" u="none" strike="noStrike" baseline="0">
          <a:solidFill>
            <a:schemeClr val="tx1"/>
          </a:solidFill>
          <a:latin typeface="Agfa Rotis Semisans"/>
          <a:ea typeface="Agfa Rotis Semisans"/>
          <a:cs typeface="Agfa Rotis Semisans"/>
        </a:defRPr>
      </a:pPr>
      <a:endParaRPr lang="en-US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310001060557852"/>
          <c:y val="0.12561130094502723"/>
          <c:w val="0.86144578313253017"/>
          <c:h val="0.71585903083700442"/>
        </c:manualLayout>
      </c:layout>
      <c:barChart>
        <c:barDir val="col"/>
        <c:grouping val="stacked"/>
        <c:varyColors val="0"/>
        <c:ser>
          <c:idx val="3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chemeClr val="accent1"/>
            </a:solidFill>
            <a:ln w="15451">
              <a:solidFill>
                <a:srgbClr val="000000"/>
              </a:solidFill>
              <a:prstDash val="solid"/>
            </a:ln>
          </c:spPr>
          <c:invertIfNegative val="0"/>
          <c:dPt>
            <c:idx val="1"/>
            <c:invertIfNegative val="0"/>
            <c:bubble3D val="0"/>
            <c:spPr>
              <a:solidFill>
                <a:srgbClr val="FFFF00"/>
              </a:solidFill>
              <a:ln w="15451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1-09EF-4EB8-8B15-9E939357E759}"/>
              </c:ext>
            </c:extLst>
          </c:dPt>
          <c:dPt>
            <c:idx val="2"/>
            <c:invertIfNegative val="0"/>
            <c:bubble3D val="0"/>
            <c:spPr>
              <a:solidFill>
                <a:srgbClr val="FF00FF"/>
              </a:solidFill>
              <a:ln w="15451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3-09EF-4EB8-8B15-9E939357E759}"/>
              </c:ext>
            </c:extLst>
          </c:dPt>
          <c:dPt>
            <c:idx val="3"/>
            <c:invertIfNegative val="0"/>
            <c:bubble3D val="0"/>
            <c:spPr>
              <a:solidFill>
                <a:srgbClr val="FFFF00"/>
              </a:solidFill>
              <a:ln w="15451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5-09EF-4EB8-8B15-9E939357E759}"/>
              </c:ext>
            </c:extLst>
          </c:dPt>
          <c:dPt>
            <c:idx val="4"/>
            <c:invertIfNegative val="0"/>
            <c:bubble3D val="0"/>
            <c:spPr>
              <a:solidFill>
                <a:srgbClr val="FFFF00"/>
              </a:solidFill>
              <a:ln w="15451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7-09EF-4EB8-8B15-9E939357E759}"/>
              </c:ext>
            </c:extLst>
          </c:dPt>
          <c:dPt>
            <c:idx val="5"/>
            <c:invertIfNegative val="0"/>
            <c:bubble3D val="0"/>
            <c:spPr>
              <a:solidFill>
                <a:srgbClr val="FFFF00"/>
              </a:solidFill>
              <a:ln w="15451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9-09EF-4EB8-8B15-9E939357E759}"/>
              </c:ext>
            </c:extLst>
          </c:dPt>
          <c:dPt>
            <c:idx val="6"/>
            <c:invertIfNegative val="0"/>
            <c:bubble3D val="0"/>
            <c:spPr>
              <a:solidFill>
                <a:srgbClr val="FF00FF"/>
              </a:solidFill>
              <a:ln w="15451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B-09EF-4EB8-8B15-9E939357E759}"/>
              </c:ext>
            </c:extLst>
          </c:dPt>
          <c:dPt>
            <c:idx val="7"/>
            <c:invertIfNegative val="0"/>
            <c:bubble3D val="0"/>
            <c:spPr>
              <a:solidFill>
                <a:srgbClr val="FF00FF"/>
              </a:solidFill>
              <a:ln w="15451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D-09EF-4EB8-8B15-9E939357E759}"/>
              </c:ext>
            </c:extLst>
          </c:dPt>
          <c:dPt>
            <c:idx val="8"/>
            <c:invertIfNegative val="0"/>
            <c:bubble3D val="0"/>
            <c:spPr>
              <a:solidFill>
                <a:srgbClr val="FF00FF"/>
              </a:solidFill>
              <a:ln w="15451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F-09EF-4EB8-8B15-9E939357E759}"/>
              </c:ext>
            </c:extLst>
          </c:dPt>
          <c:dPt>
            <c:idx val="9"/>
            <c:invertIfNegative val="0"/>
            <c:bubble3D val="0"/>
            <c:spPr>
              <a:solidFill>
                <a:srgbClr val="FFFF00"/>
              </a:solidFill>
              <a:ln w="15451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1-09EF-4EB8-8B15-9E939357E759}"/>
              </c:ext>
            </c:extLst>
          </c:dPt>
          <c:dPt>
            <c:idx val="10"/>
            <c:invertIfNegative val="0"/>
            <c:bubble3D val="0"/>
            <c:spPr>
              <a:solidFill>
                <a:srgbClr val="FF00FF"/>
              </a:solidFill>
              <a:ln w="15451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3-09EF-4EB8-8B15-9E939357E759}"/>
              </c:ext>
            </c:extLst>
          </c:dPt>
          <c:dPt>
            <c:idx val="11"/>
            <c:invertIfNegative val="0"/>
            <c:bubble3D val="0"/>
            <c:spPr>
              <a:solidFill>
                <a:srgbClr val="FFFF00"/>
              </a:solidFill>
              <a:ln w="15451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5-09EF-4EB8-8B15-9E939357E759}"/>
              </c:ext>
            </c:extLst>
          </c:dPt>
          <c:dPt>
            <c:idx val="12"/>
            <c:invertIfNegative val="0"/>
            <c:bubble3D val="0"/>
            <c:spPr>
              <a:solidFill>
                <a:srgbClr val="FFFF00"/>
              </a:solidFill>
              <a:ln w="15451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7-09EF-4EB8-8B15-9E939357E759}"/>
              </c:ext>
            </c:extLst>
          </c:dPt>
          <c:dPt>
            <c:idx val="13"/>
            <c:invertIfNegative val="0"/>
            <c:bubble3D val="0"/>
            <c:spPr>
              <a:solidFill>
                <a:srgbClr val="FFFF00"/>
              </a:solidFill>
              <a:ln w="15451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9-09EF-4EB8-8B15-9E939357E759}"/>
              </c:ext>
            </c:extLst>
          </c:dPt>
          <c:dPt>
            <c:idx val="14"/>
            <c:invertIfNegative val="0"/>
            <c:bubble3D val="0"/>
            <c:spPr>
              <a:solidFill>
                <a:srgbClr val="FF00FF"/>
              </a:solidFill>
              <a:ln w="15451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B-09EF-4EB8-8B15-9E939357E759}"/>
              </c:ext>
            </c:extLst>
          </c:dPt>
          <c:dPt>
            <c:idx val="16"/>
            <c:invertIfNegative val="0"/>
            <c:bubble3D val="0"/>
            <c:spPr>
              <a:solidFill>
                <a:srgbClr val="FFFF00"/>
              </a:solidFill>
              <a:ln w="15451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D-09EF-4EB8-8B15-9E939357E759}"/>
              </c:ext>
            </c:extLst>
          </c:dPt>
          <c:dPt>
            <c:idx val="17"/>
            <c:invertIfNegative val="0"/>
            <c:bubble3D val="0"/>
            <c:spPr>
              <a:solidFill>
                <a:srgbClr val="FFFF00"/>
              </a:solidFill>
              <a:ln w="15451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F-09EF-4EB8-8B15-9E939357E759}"/>
              </c:ext>
            </c:extLst>
          </c:dPt>
          <c:dPt>
            <c:idx val="18"/>
            <c:invertIfNegative val="0"/>
            <c:bubble3D val="0"/>
            <c:spPr>
              <a:solidFill>
                <a:srgbClr val="FF00FF"/>
              </a:solidFill>
              <a:ln w="15451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21-09EF-4EB8-8B15-9E939357E759}"/>
              </c:ext>
            </c:extLst>
          </c:dPt>
          <c:dPt>
            <c:idx val="19"/>
            <c:invertIfNegative val="0"/>
            <c:bubble3D val="0"/>
            <c:spPr>
              <a:solidFill>
                <a:srgbClr val="FFFF00"/>
              </a:solidFill>
              <a:ln w="15451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23-09EF-4EB8-8B15-9E939357E759}"/>
              </c:ext>
            </c:extLst>
          </c:dPt>
          <c:dPt>
            <c:idx val="20"/>
            <c:invertIfNegative val="0"/>
            <c:bubble3D val="0"/>
            <c:spPr>
              <a:solidFill>
                <a:srgbClr val="FFFF00"/>
              </a:solidFill>
              <a:ln w="15451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25-09EF-4EB8-8B15-9E939357E759}"/>
              </c:ext>
            </c:extLst>
          </c:dPt>
          <c:dPt>
            <c:idx val="21"/>
            <c:invertIfNegative val="0"/>
            <c:bubble3D val="0"/>
            <c:spPr>
              <a:solidFill>
                <a:srgbClr val="FFFF00"/>
              </a:solidFill>
              <a:ln w="15451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27-09EF-4EB8-8B15-9E939357E759}"/>
              </c:ext>
            </c:extLst>
          </c:dPt>
          <c:dPt>
            <c:idx val="22"/>
            <c:invertIfNegative val="0"/>
            <c:bubble3D val="0"/>
            <c:spPr>
              <a:solidFill>
                <a:srgbClr val="FF00FF"/>
              </a:solidFill>
              <a:ln w="15451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29-09EF-4EB8-8B15-9E939357E759}"/>
              </c:ext>
            </c:extLst>
          </c:dPt>
          <c:dPt>
            <c:idx val="23"/>
            <c:invertIfNegative val="0"/>
            <c:bubble3D val="0"/>
            <c:spPr>
              <a:solidFill>
                <a:srgbClr val="FF00FF"/>
              </a:solidFill>
              <a:ln w="15451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2B-09EF-4EB8-8B15-9E939357E759}"/>
              </c:ext>
            </c:extLst>
          </c:dPt>
          <c:dPt>
            <c:idx val="24"/>
            <c:invertIfNegative val="0"/>
            <c:bubble3D val="0"/>
            <c:spPr>
              <a:solidFill>
                <a:srgbClr val="FFFF00"/>
              </a:solidFill>
              <a:ln w="15451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2D-09EF-4EB8-8B15-9E939357E759}"/>
              </c:ext>
            </c:extLst>
          </c:dPt>
          <c:dPt>
            <c:idx val="25"/>
            <c:invertIfNegative val="0"/>
            <c:bubble3D val="0"/>
            <c:spPr>
              <a:solidFill>
                <a:srgbClr val="FFFF00"/>
              </a:solidFill>
              <a:ln w="15451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2F-09EF-4EB8-8B15-9E939357E759}"/>
              </c:ext>
            </c:extLst>
          </c:dPt>
          <c:dPt>
            <c:idx val="26"/>
            <c:invertIfNegative val="0"/>
            <c:bubble3D val="0"/>
            <c:spPr>
              <a:solidFill>
                <a:srgbClr val="FF00FF"/>
              </a:solidFill>
              <a:ln w="15451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31-09EF-4EB8-8B15-9E939357E759}"/>
              </c:ext>
            </c:extLst>
          </c:dPt>
          <c:dPt>
            <c:idx val="30"/>
            <c:invertIfNegative val="0"/>
            <c:bubble3D val="0"/>
            <c:spPr>
              <a:solidFill>
                <a:srgbClr val="FF00FF"/>
              </a:solidFill>
              <a:ln w="15451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33-09EF-4EB8-8B15-9E939357E759}"/>
              </c:ext>
            </c:extLst>
          </c:dPt>
          <c:dPt>
            <c:idx val="31"/>
            <c:invertIfNegative val="0"/>
            <c:bubble3D val="0"/>
            <c:spPr>
              <a:solidFill>
                <a:srgbClr val="FF00FF"/>
              </a:solidFill>
              <a:ln w="15451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35-09EF-4EB8-8B15-9E939357E759}"/>
              </c:ext>
            </c:extLst>
          </c:dPt>
          <c:dPt>
            <c:idx val="32"/>
            <c:invertIfNegative val="0"/>
            <c:bubble3D val="0"/>
            <c:spPr>
              <a:solidFill>
                <a:srgbClr val="FF00FF"/>
              </a:solidFill>
              <a:ln w="15451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37-09EF-4EB8-8B15-9E939357E759}"/>
              </c:ext>
            </c:extLst>
          </c:dPt>
          <c:dPt>
            <c:idx val="33"/>
            <c:invertIfNegative val="0"/>
            <c:bubble3D val="0"/>
            <c:spPr>
              <a:solidFill>
                <a:srgbClr val="FF00FF"/>
              </a:solidFill>
              <a:ln w="15451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39-09EF-4EB8-8B15-9E939357E759}"/>
              </c:ext>
            </c:extLst>
          </c:dPt>
          <c:dPt>
            <c:idx val="34"/>
            <c:invertIfNegative val="0"/>
            <c:bubble3D val="0"/>
            <c:spPr>
              <a:solidFill>
                <a:srgbClr val="FF00FF"/>
              </a:solidFill>
              <a:ln w="15451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3B-09EF-4EB8-8B15-9E939357E759}"/>
              </c:ext>
            </c:extLst>
          </c:dPt>
          <c:dPt>
            <c:idx val="35"/>
            <c:invertIfNegative val="0"/>
            <c:bubble3D val="0"/>
            <c:spPr>
              <a:solidFill>
                <a:srgbClr val="FF00FF"/>
              </a:solidFill>
              <a:ln w="15451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3D-09EF-4EB8-8B15-9E939357E759}"/>
              </c:ext>
            </c:extLst>
          </c:dPt>
          <c:dLbls>
            <c:dLbl>
              <c:idx val="1"/>
              <c:layout>
                <c:manualLayout>
                  <c:x val="-1.6829224585925322E-2"/>
                  <c:y val="-0.10341189088145218"/>
                </c:manualLayout>
              </c:layout>
              <c:spPr>
                <a:noFill/>
                <a:ln w="30902">
                  <a:noFill/>
                </a:ln>
              </c:spPr>
              <c:txPr>
                <a:bodyPr/>
                <a:lstStyle/>
                <a:p>
                  <a:pPr>
                    <a:defRPr sz="973" b="1" i="0" u="none" strike="noStrike" baseline="0">
                      <a:solidFill>
                        <a:schemeClr val="tx1"/>
                      </a:solidFill>
                      <a:latin typeface="Agfa Rotis Semisans"/>
                      <a:ea typeface="Agfa Rotis Semisans"/>
                      <a:cs typeface="Agfa Rotis Semisan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9EF-4EB8-8B15-9E939357E759}"/>
                </c:ext>
              </c:extLst>
            </c:dLbl>
            <c:dLbl>
              <c:idx val="2"/>
              <c:layout>
                <c:manualLayout>
                  <c:x val="8.5517533946994056E-3"/>
                  <c:y val="-3.4220513352332768E-2"/>
                </c:manualLayout>
              </c:layout>
              <c:spPr>
                <a:noFill/>
                <a:ln w="30902">
                  <a:noFill/>
                </a:ln>
              </c:spPr>
              <c:txPr>
                <a:bodyPr/>
                <a:lstStyle/>
                <a:p>
                  <a:pPr>
                    <a:defRPr sz="973" b="1" i="0" u="none" strike="noStrike" baseline="0">
                      <a:solidFill>
                        <a:schemeClr val="tx1"/>
                      </a:solidFill>
                      <a:latin typeface="Agfa Rotis Semisans"/>
                      <a:ea typeface="Agfa Rotis Semisans"/>
                      <a:cs typeface="Agfa Rotis Semisan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0764515928481829E-2"/>
                      <c:h val="5.9617447100660692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09EF-4EB8-8B15-9E939357E759}"/>
                </c:ext>
              </c:extLst>
            </c:dLbl>
            <c:dLbl>
              <c:idx val="3"/>
              <c:layout>
                <c:manualLayout>
                  <c:xMode val="edge"/>
                  <c:yMode val="edge"/>
                  <c:x val="0.21234939759036145"/>
                  <c:y val="0.79955947136563876"/>
                </c:manualLayout>
              </c:layout>
              <c:spPr>
                <a:noFill/>
                <a:ln w="30902">
                  <a:noFill/>
                </a:ln>
              </c:spPr>
              <c:txPr>
                <a:bodyPr/>
                <a:lstStyle/>
                <a:p>
                  <a:pPr>
                    <a:defRPr sz="973" b="1" i="0" u="none" strike="noStrike" baseline="0">
                      <a:solidFill>
                        <a:schemeClr val="tx1"/>
                      </a:solidFill>
                      <a:latin typeface="Agfa Rotis Semisans"/>
                      <a:ea typeface="Agfa Rotis Semisans"/>
                      <a:cs typeface="Agfa Rotis Semisan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9EF-4EB8-8B15-9E939357E759}"/>
                </c:ext>
              </c:extLst>
            </c:dLbl>
            <c:dLbl>
              <c:idx val="5"/>
              <c:layout>
                <c:manualLayout>
                  <c:x val="1.1962361167491343E-3"/>
                  <c:y val="-0.19818372043262011"/>
                </c:manualLayout>
              </c:layout>
              <c:spPr>
                <a:noFill/>
                <a:ln w="30902">
                  <a:noFill/>
                </a:ln>
              </c:spPr>
              <c:txPr>
                <a:bodyPr/>
                <a:lstStyle/>
                <a:p>
                  <a:pPr>
                    <a:defRPr sz="973" b="1" i="0" u="none" strike="noStrike" baseline="0">
                      <a:solidFill>
                        <a:schemeClr val="tx1"/>
                      </a:solidFill>
                      <a:latin typeface="Agfa Rotis Semisans"/>
                      <a:ea typeface="Agfa Rotis Semisans"/>
                      <a:cs typeface="Agfa Rotis Semisan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09EF-4EB8-8B15-9E939357E759}"/>
                </c:ext>
              </c:extLst>
            </c:dLbl>
            <c:dLbl>
              <c:idx val="6"/>
              <c:layout>
                <c:manualLayout>
                  <c:x val="1.2593575945085046E-2"/>
                  <c:y val="-3.6776379439127198E-2"/>
                </c:manualLayout>
              </c:layout>
              <c:spPr>
                <a:noFill/>
                <a:ln w="30902">
                  <a:noFill/>
                </a:ln>
              </c:spPr>
              <c:txPr>
                <a:bodyPr/>
                <a:lstStyle/>
                <a:p>
                  <a:pPr>
                    <a:defRPr sz="973" b="1" i="0" u="none" strike="noStrike" baseline="0">
                      <a:solidFill>
                        <a:schemeClr val="tx1"/>
                      </a:solidFill>
                      <a:latin typeface="Agfa Rotis Semisans"/>
                      <a:ea typeface="Agfa Rotis Semisans"/>
                      <a:cs typeface="Agfa Rotis Semisan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09EF-4EB8-8B15-9E939357E759}"/>
                </c:ext>
              </c:extLst>
            </c:dLbl>
            <c:dLbl>
              <c:idx val="7"/>
              <c:layout>
                <c:manualLayout>
                  <c:xMode val="edge"/>
                  <c:yMode val="edge"/>
                  <c:x val="0.38253012048192769"/>
                  <c:y val="0.55726872246696035"/>
                </c:manualLayout>
              </c:layout>
              <c:spPr>
                <a:noFill/>
                <a:ln w="30902">
                  <a:noFill/>
                </a:ln>
              </c:spPr>
              <c:txPr>
                <a:bodyPr/>
                <a:lstStyle/>
                <a:p>
                  <a:pPr>
                    <a:defRPr sz="973" b="1" i="0" u="none" strike="noStrike" baseline="0">
                      <a:solidFill>
                        <a:schemeClr val="tx1"/>
                      </a:solidFill>
                      <a:latin typeface="Agfa Rotis Semisans"/>
                      <a:ea typeface="Agfa Rotis Semisans"/>
                      <a:cs typeface="Agfa Rotis Semisan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09EF-4EB8-8B15-9E939357E759}"/>
                </c:ext>
              </c:extLst>
            </c:dLbl>
            <c:dLbl>
              <c:idx val="9"/>
              <c:layout>
                <c:manualLayout>
                  <c:x val="-4.644511978818185E-3"/>
                  <c:y val="-0.31985134757284611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09EF-4EB8-8B15-9E939357E759}"/>
                </c:ext>
              </c:extLst>
            </c:dLbl>
            <c:dLbl>
              <c:idx val="10"/>
              <c:layout>
                <c:manualLayout>
                  <c:x val="5.8407480955672336E-3"/>
                  <c:y val="-4.2131227380191316E-2"/>
                </c:manualLayout>
              </c:layout>
              <c:spPr>
                <a:noFill/>
                <a:ln w="30902">
                  <a:noFill/>
                </a:ln>
              </c:spPr>
              <c:txPr>
                <a:bodyPr/>
                <a:lstStyle/>
                <a:p>
                  <a:pPr>
                    <a:defRPr sz="973" b="1" i="0" u="none" strike="noStrike" baseline="0">
                      <a:solidFill>
                        <a:schemeClr val="tx1"/>
                      </a:solidFill>
                      <a:latin typeface="Agfa Rotis Semisans"/>
                      <a:ea typeface="Agfa Rotis Semisans"/>
                      <a:cs typeface="Agfa Rotis Semisan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09EF-4EB8-8B15-9E939357E759}"/>
                </c:ext>
              </c:extLst>
            </c:dLbl>
            <c:dLbl>
              <c:idx val="11"/>
              <c:layout>
                <c:manualLayout>
                  <c:xMode val="edge"/>
                  <c:yMode val="edge"/>
                  <c:x val="0.5587349397590361"/>
                  <c:y val="0.62334801762114533"/>
                </c:manualLayout>
              </c:layout>
              <c:spPr>
                <a:noFill/>
                <a:ln w="30902">
                  <a:noFill/>
                </a:ln>
              </c:spPr>
              <c:txPr>
                <a:bodyPr/>
                <a:lstStyle/>
                <a:p>
                  <a:pPr>
                    <a:defRPr sz="973" b="1" i="0" u="none" strike="noStrike" baseline="0">
                      <a:solidFill>
                        <a:schemeClr val="tx1"/>
                      </a:solidFill>
                      <a:latin typeface="Agfa Rotis Semisans"/>
                      <a:ea typeface="Agfa Rotis Semisans"/>
                      <a:cs typeface="Agfa Rotis Semisan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09EF-4EB8-8B15-9E939357E759}"/>
                </c:ext>
              </c:extLst>
            </c:dLbl>
            <c:dLbl>
              <c:idx val="13"/>
              <c:layout>
                <c:manualLayout>
                  <c:x val="6.1420928097834634E-3"/>
                  <c:y val="-0.1874154772328385"/>
                </c:manualLayout>
              </c:layout>
              <c:spPr>
                <a:noFill/>
                <a:ln w="30902">
                  <a:noFill/>
                </a:ln>
              </c:spPr>
              <c:txPr>
                <a:bodyPr/>
                <a:lstStyle/>
                <a:p>
                  <a:pPr>
                    <a:defRPr sz="973" b="1" i="0" u="none" strike="noStrike" baseline="0">
                      <a:solidFill>
                        <a:schemeClr val="tx1"/>
                      </a:solidFill>
                      <a:latin typeface="Agfa Rotis Semisans"/>
                      <a:ea typeface="Agfa Rotis Semisans"/>
                      <a:cs typeface="Agfa Rotis Semisan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09EF-4EB8-8B15-9E939357E759}"/>
                </c:ext>
              </c:extLst>
            </c:dLbl>
            <c:dLbl>
              <c:idx val="14"/>
              <c:layout>
                <c:manualLayout>
                  <c:x val="1.1611279947045078E-2"/>
                  <c:y val="-5.7926794849411309E-2"/>
                </c:manualLayout>
              </c:layout>
              <c:spPr>
                <a:noFill/>
                <a:ln w="30902">
                  <a:noFill/>
                </a:ln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 sz="973" b="1" i="0" u="none" strike="noStrike" baseline="0">
                      <a:solidFill>
                        <a:schemeClr val="tx1"/>
                      </a:solidFill>
                      <a:latin typeface="Agfa Rotis Semisans"/>
                      <a:ea typeface="Agfa Rotis Semisans"/>
                      <a:cs typeface="Agfa Rotis Semisan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5409027907299929E-2"/>
                      <c:h val="6.6286065344582465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1B-09EF-4EB8-8B15-9E939357E759}"/>
                </c:ext>
              </c:extLst>
            </c:dLbl>
            <c:dLbl>
              <c:idx val="19"/>
              <c:layout>
                <c:manualLayout>
                  <c:xMode val="edge"/>
                  <c:yMode val="edge"/>
                  <c:x val="0.89909638554216864"/>
                  <c:y val="0.75991189427312777"/>
                </c:manualLayout>
              </c:layout>
              <c:spPr>
                <a:noFill/>
                <a:ln w="30902">
                  <a:noFill/>
                </a:ln>
              </c:spPr>
              <c:txPr>
                <a:bodyPr/>
                <a:lstStyle/>
                <a:p>
                  <a:pPr>
                    <a:defRPr sz="973" b="1" i="0" u="none" strike="noStrike" baseline="0">
                      <a:solidFill>
                        <a:schemeClr val="tx1"/>
                      </a:solidFill>
                      <a:latin typeface="Agfa Rotis Semisans"/>
                      <a:ea typeface="Agfa Rotis Semisans"/>
                      <a:cs typeface="Agfa Rotis Semisan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3-09EF-4EB8-8B15-9E939357E759}"/>
                </c:ext>
              </c:extLst>
            </c:dLbl>
            <c:dLbl>
              <c:idx val="23"/>
              <c:layout>
                <c:manualLayout>
                  <c:xMode val="edge"/>
                  <c:yMode val="edge"/>
                  <c:x val="0.98493975903614461"/>
                  <c:y val="0.95814977973568283"/>
                </c:manualLayout>
              </c:layout>
              <c:spPr>
                <a:noFill/>
                <a:ln w="30902">
                  <a:noFill/>
                </a:ln>
              </c:spPr>
              <c:txPr>
                <a:bodyPr/>
                <a:lstStyle/>
                <a:p>
                  <a:pPr>
                    <a:defRPr sz="973" b="1" i="0" u="none" strike="noStrike" baseline="0">
                      <a:solidFill>
                        <a:schemeClr val="tx1"/>
                      </a:solidFill>
                      <a:latin typeface="Agfa Rotis Semisans"/>
                      <a:ea typeface="Agfa Rotis Semisans"/>
                      <a:cs typeface="Agfa Rotis Semisan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B-09EF-4EB8-8B15-9E939357E759}"/>
                </c:ext>
              </c:extLst>
            </c:dLbl>
            <c:spPr>
              <a:noFill/>
              <a:ln w="30902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73" b="1" i="0" u="none" strike="noStrike" baseline="0">
                    <a:solidFill>
                      <a:schemeClr val="tx1"/>
                    </a:solidFill>
                    <a:latin typeface="Agfa Rotis Semisans"/>
                    <a:ea typeface="Agfa Rotis Semisans"/>
                    <a:cs typeface="Agfa Rotis Semisan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Sheet1!$B$1:$Q$1</c:f>
              <c:strCache>
                <c:ptCount val="8"/>
                <c:pt idx="0">
                  <c:v>   </c:v>
                </c:pt>
                <c:pt idx="7">
                  <c:v> </c:v>
                </c:pt>
              </c:strCache>
            </c:strRef>
          </c:cat>
          <c:val>
            <c:numRef>
              <c:f>Sheet1!$B$2:$Q$2</c:f>
              <c:numCache>
                <c:formatCode>General</c:formatCode>
                <c:ptCount val="16"/>
                <c:pt idx="1">
                  <c:v>14</c:v>
                </c:pt>
                <c:pt idx="2">
                  <c:v>0</c:v>
                </c:pt>
                <c:pt idx="5">
                  <c:v>26</c:v>
                </c:pt>
                <c:pt idx="6">
                  <c:v>0</c:v>
                </c:pt>
                <c:pt idx="9">
                  <c:v>48</c:v>
                </c:pt>
                <c:pt idx="10">
                  <c:v>0</c:v>
                </c:pt>
                <c:pt idx="13">
                  <c:v>28</c:v>
                </c:pt>
                <c:pt idx="1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3E-09EF-4EB8-8B15-9E939357E759}"/>
            </c:ext>
          </c:extLst>
        </c:ser>
        <c:ser>
          <c:idx val="0"/>
          <c:order val="1"/>
          <c:tx>
            <c:strRef>
              <c:f>Sheet1!$A$3</c:f>
              <c:strCache>
                <c:ptCount val="1"/>
              </c:strCache>
            </c:strRef>
          </c:tx>
          <c:spPr>
            <a:solidFill>
              <a:srgbClr val="FFCC00"/>
            </a:solidFill>
            <a:ln w="15451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Sheet1!$B$1:$Q$1</c:f>
              <c:strCache>
                <c:ptCount val="8"/>
                <c:pt idx="0">
                  <c:v>   </c:v>
                </c:pt>
                <c:pt idx="7">
                  <c:v> </c:v>
                </c:pt>
              </c:strCache>
            </c:strRef>
          </c:cat>
          <c:val>
            <c:numRef>
              <c:f>Sheet1!$B$3:$Q$3</c:f>
              <c:numCache>
                <c:formatCode>General</c:formatCode>
                <c:ptCount val="16"/>
              </c:numCache>
            </c:numRef>
          </c:val>
          <c:extLst>
            <c:ext xmlns:c16="http://schemas.microsoft.com/office/drawing/2014/chart" uri="{C3380CC4-5D6E-409C-BE32-E72D297353CC}">
              <c16:uniqueId val="{0000003F-09EF-4EB8-8B15-9E939357E759}"/>
            </c:ext>
          </c:extLst>
        </c:ser>
        <c:ser>
          <c:idx val="1"/>
          <c:order val="2"/>
          <c:tx>
            <c:strRef>
              <c:f>Sheet1!$A$4</c:f>
              <c:strCache>
                <c:ptCount val="1"/>
              </c:strCache>
            </c:strRef>
          </c:tx>
          <c:spPr>
            <a:solidFill>
              <a:srgbClr val="FF9900"/>
            </a:solidFill>
            <a:ln w="15451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Sheet1!$B$1:$Q$1</c:f>
              <c:strCache>
                <c:ptCount val="8"/>
                <c:pt idx="0">
                  <c:v>   </c:v>
                </c:pt>
                <c:pt idx="7">
                  <c:v> </c:v>
                </c:pt>
              </c:strCache>
            </c:strRef>
          </c:cat>
          <c:val>
            <c:numRef>
              <c:f>Sheet1!$B$4:$Q$4</c:f>
              <c:numCache>
                <c:formatCode>General</c:formatCode>
                <c:ptCount val="16"/>
              </c:numCache>
            </c:numRef>
          </c:val>
          <c:extLst>
            <c:ext xmlns:c16="http://schemas.microsoft.com/office/drawing/2014/chart" uri="{C3380CC4-5D6E-409C-BE32-E72D297353CC}">
              <c16:uniqueId val="{00000040-09EF-4EB8-8B15-9E939357E759}"/>
            </c:ext>
          </c:extLst>
        </c:ser>
        <c:ser>
          <c:idx val="2"/>
          <c:order val="3"/>
          <c:tx>
            <c:strRef>
              <c:f>Sheet1!$A$5</c:f>
              <c:strCache>
                <c:ptCount val="1"/>
              </c:strCache>
            </c:strRef>
          </c:tx>
          <c:spPr>
            <a:solidFill>
              <a:srgbClr val="FF6600"/>
            </a:solidFill>
            <a:ln w="15451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Sheet1!$B$1:$Q$1</c:f>
              <c:strCache>
                <c:ptCount val="8"/>
                <c:pt idx="0">
                  <c:v>   </c:v>
                </c:pt>
                <c:pt idx="7">
                  <c:v> </c:v>
                </c:pt>
              </c:strCache>
            </c:strRef>
          </c:cat>
          <c:val>
            <c:numRef>
              <c:f>Sheet1!$B$5:$Q$5</c:f>
              <c:numCache>
                <c:formatCode>General</c:formatCode>
                <c:ptCount val="16"/>
              </c:numCache>
            </c:numRef>
          </c:val>
          <c:extLst>
            <c:ext xmlns:c16="http://schemas.microsoft.com/office/drawing/2014/chart" uri="{C3380CC4-5D6E-409C-BE32-E72D297353CC}">
              <c16:uniqueId val="{00000041-09EF-4EB8-8B15-9E939357E75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173982528"/>
        <c:axId val="1"/>
      </c:barChart>
      <c:catAx>
        <c:axId val="17398252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 w="3090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973" b="1" i="0" u="none" strike="noStrike" baseline="0">
                <a:solidFill>
                  <a:schemeClr val="tx1"/>
                </a:solidFill>
                <a:latin typeface="Agfa Rotis Semisans"/>
                <a:ea typeface="Agfa Rotis Semisans"/>
                <a:cs typeface="Agfa Rotis Semisans"/>
              </a:defRPr>
            </a:pPr>
            <a:endParaRPr lang="en-US"/>
          </a:p>
        </c:txPr>
        <c:crossAx val="1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"/>
        <c:scaling>
          <c:orientation val="minMax"/>
          <c:max val="60"/>
          <c:min val="0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3090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399" b="1" i="0" u="none" strike="noStrike" baseline="0">
                <a:solidFill>
                  <a:schemeClr val="tx1"/>
                </a:solidFill>
                <a:latin typeface="Agfa Rotis Semisans"/>
                <a:ea typeface="Agfa Rotis Semisans"/>
                <a:cs typeface="Agfa Rotis Semisans"/>
              </a:defRPr>
            </a:pPr>
            <a:endParaRPr lang="en-US"/>
          </a:p>
        </c:txPr>
        <c:crossAx val="173982528"/>
        <c:crosses val="autoZero"/>
        <c:crossBetween val="between"/>
        <c:majorUnit val="20"/>
        <c:minorUnit val="2"/>
      </c:valAx>
      <c:spPr>
        <a:noFill/>
        <a:ln w="15451">
          <a:solidFill>
            <a:schemeClr val="tx1"/>
          </a:solidFill>
          <a:prstDash val="solid"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2190" b="1" i="0" u="none" strike="noStrike" baseline="0">
          <a:solidFill>
            <a:schemeClr val="tx1"/>
          </a:solidFill>
          <a:latin typeface="Agfa Rotis Semisans"/>
          <a:ea typeface="Agfa Rotis Semisans"/>
          <a:cs typeface="Agfa Rotis Semisans"/>
        </a:defRPr>
      </a:pPr>
      <a:endParaRPr lang="en-US"/>
    </a:p>
  </c:tx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513993878021219"/>
          <c:y val="0.11560837357914454"/>
          <c:w val="0.86144578313253017"/>
          <c:h val="0.71585903083700442"/>
        </c:manualLayout>
      </c:layout>
      <c:barChart>
        <c:barDir val="col"/>
        <c:grouping val="stacked"/>
        <c:varyColors val="0"/>
        <c:ser>
          <c:idx val="3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chemeClr val="accent1"/>
            </a:solidFill>
            <a:ln w="15451">
              <a:solidFill>
                <a:srgbClr val="000000"/>
              </a:solidFill>
              <a:prstDash val="solid"/>
            </a:ln>
          </c:spPr>
          <c:invertIfNegative val="0"/>
          <c:dPt>
            <c:idx val="1"/>
            <c:invertIfNegative val="0"/>
            <c:bubble3D val="0"/>
            <c:spPr>
              <a:solidFill>
                <a:srgbClr val="FFFF00"/>
              </a:solidFill>
              <a:ln w="15451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1-0680-455A-8B19-6B889651AD1A}"/>
              </c:ext>
            </c:extLst>
          </c:dPt>
          <c:dPt>
            <c:idx val="2"/>
            <c:invertIfNegative val="0"/>
            <c:bubble3D val="0"/>
            <c:spPr>
              <a:solidFill>
                <a:srgbClr val="FF00FF"/>
              </a:solidFill>
              <a:ln w="15451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3-0680-455A-8B19-6B889651AD1A}"/>
              </c:ext>
            </c:extLst>
          </c:dPt>
          <c:dPt>
            <c:idx val="3"/>
            <c:invertIfNegative val="0"/>
            <c:bubble3D val="0"/>
            <c:spPr>
              <a:solidFill>
                <a:srgbClr val="FFFF00"/>
              </a:solidFill>
              <a:ln w="15451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5-0680-455A-8B19-6B889651AD1A}"/>
              </c:ext>
            </c:extLst>
          </c:dPt>
          <c:dPt>
            <c:idx val="4"/>
            <c:invertIfNegative val="0"/>
            <c:bubble3D val="0"/>
            <c:spPr>
              <a:solidFill>
                <a:srgbClr val="FFFF00"/>
              </a:solidFill>
              <a:ln w="15451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7-0680-455A-8B19-6B889651AD1A}"/>
              </c:ext>
            </c:extLst>
          </c:dPt>
          <c:dPt>
            <c:idx val="5"/>
            <c:invertIfNegative val="0"/>
            <c:bubble3D val="0"/>
            <c:spPr>
              <a:solidFill>
                <a:srgbClr val="FFFF00"/>
              </a:solidFill>
              <a:ln w="15451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9-0680-455A-8B19-6B889651AD1A}"/>
              </c:ext>
            </c:extLst>
          </c:dPt>
          <c:dPt>
            <c:idx val="6"/>
            <c:invertIfNegative val="0"/>
            <c:bubble3D val="0"/>
            <c:spPr>
              <a:solidFill>
                <a:srgbClr val="FF00FF"/>
              </a:solidFill>
              <a:ln w="15451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B-0680-455A-8B19-6B889651AD1A}"/>
              </c:ext>
            </c:extLst>
          </c:dPt>
          <c:dPt>
            <c:idx val="7"/>
            <c:invertIfNegative val="0"/>
            <c:bubble3D val="0"/>
            <c:spPr>
              <a:solidFill>
                <a:srgbClr val="FF00FF"/>
              </a:solidFill>
              <a:ln w="15451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D-0680-455A-8B19-6B889651AD1A}"/>
              </c:ext>
            </c:extLst>
          </c:dPt>
          <c:dPt>
            <c:idx val="8"/>
            <c:invertIfNegative val="0"/>
            <c:bubble3D val="0"/>
            <c:spPr>
              <a:solidFill>
                <a:srgbClr val="FF00FF"/>
              </a:solidFill>
              <a:ln w="15451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F-0680-455A-8B19-6B889651AD1A}"/>
              </c:ext>
            </c:extLst>
          </c:dPt>
          <c:dPt>
            <c:idx val="9"/>
            <c:invertIfNegative val="0"/>
            <c:bubble3D val="0"/>
            <c:spPr>
              <a:solidFill>
                <a:srgbClr val="FFFF00"/>
              </a:solidFill>
              <a:ln w="15451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1-0680-455A-8B19-6B889651AD1A}"/>
              </c:ext>
            </c:extLst>
          </c:dPt>
          <c:dPt>
            <c:idx val="10"/>
            <c:invertIfNegative val="0"/>
            <c:bubble3D val="0"/>
            <c:spPr>
              <a:solidFill>
                <a:srgbClr val="FF00FF"/>
              </a:solidFill>
              <a:ln w="15451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3-0680-455A-8B19-6B889651AD1A}"/>
              </c:ext>
            </c:extLst>
          </c:dPt>
          <c:dPt>
            <c:idx val="11"/>
            <c:invertIfNegative val="0"/>
            <c:bubble3D val="0"/>
            <c:spPr>
              <a:solidFill>
                <a:srgbClr val="FFFF00"/>
              </a:solidFill>
              <a:ln w="15451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5-0680-455A-8B19-6B889651AD1A}"/>
              </c:ext>
            </c:extLst>
          </c:dPt>
          <c:dPt>
            <c:idx val="12"/>
            <c:invertIfNegative val="0"/>
            <c:bubble3D val="0"/>
            <c:spPr>
              <a:solidFill>
                <a:srgbClr val="FFFF00"/>
              </a:solidFill>
              <a:ln w="15451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7-0680-455A-8B19-6B889651AD1A}"/>
              </c:ext>
            </c:extLst>
          </c:dPt>
          <c:dPt>
            <c:idx val="13"/>
            <c:invertIfNegative val="0"/>
            <c:bubble3D val="0"/>
            <c:spPr>
              <a:solidFill>
                <a:srgbClr val="FFFF00"/>
              </a:solidFill>
              <a:ln w="15451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9-0680-455A-8B19-6B889651AD1A}"/>
              </c:ext>
            </c:extLst>
          </c:dPt>
          <c:dPt>
            <c:idx val="14"/>
            <c:invertIfNegative val="0"/>
            <c:bubble3D val="0"/>
            <c:spPr>
              <a:solidFill>
                <a:srgbClr val="FF00FF"/>
              </a:solidFill>
              <a:ln w="15451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B-0680-455A-8B19-6B889651AD1A}"/>
              </c:ext>
            </c:extLst>
          </c:dPt>
          <c:dPt>
            <c:idx val="16"/>
            <c:invertIfNegative val="0"/>
            <c:bubble3D val="0"/>
            <c:spPr>
              <a:solidFill>
                <a:srgbClr val="FFFF00"/>
              </a:solidFill>
              <a:ln w="15451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D-0680-455A-8B19-6B889651AD1A}"/>
              </c:ext>
            </c:extLst>
          </c:dPt>
          <c:dPt>
            <c:idx val="17"/>
            <c:invertIfNegative val="0"/>
            <c:bubble3D val="0"/>
            <c:spPr>
              <a:solidFill>
                <a:srgbClr val="FFFF00"/>
              </a:solidFill>
              <a:ln w="15451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F-0680-455A-8B19-6B889651AD1A}"/>
              </c:ext>
            </c:extLst>
          </c:dPt>
          <c:dPt>
            <c:idx val="18"/>
            <c:invertIfNegative val="0"/>
            <c:bubble3D val="0"/>
            <c:spPr>
              <a:solidFill>
                <a:srgbClr val="FF00FF"/>
              </a:solidFill>
              <a:ln w="15451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21-0680-455A-8B19-6B889651AD1A}"/>
              </c:ext>
            </c:extLst>
          </c:dPt>
          <c:dPt>
            <c:idx val="19"/>
            <c:invertIfNegative val="0"/>
            <c:bubble3D val="0"/>
            <c:spPr>
              <a:solidFill>
                <a:srgbClr val="FFFF00"/>
              </a:solidFill>
              <a:ln w="15451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23-0680-455A-8B19-6B889651AD1A}"/>
              </c:ext>
            </c:extLst>
          </c:dPt>
          <c:dPt>
            <c:idx val="20"/>
            <c:invertIfNegative val="0"/>
            <c:bubble3D val="0"/>
            <c:spPr>
              <a:solidFill>
                <a:srgbClr val="FFFF00"/>
              </a:solidFill>
              <a:ln w="15451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25-0680-455A-8B19-6B889651AD1A}"/>
              </c:ext>
            </c:extLst>
          </c:dPt>
          <c:dPt>
            <c:idx val="21"/>
            <c:invertIfNegative val="0"/>
            <c:bubble3D val="0"/>
            <c:spPr>
              <a:solidFill>
                <a:srgbClr val="FFFF00"/>
              </a:solidFill>
              <a:ln w="15451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27-0680-455A-8B19-6B889651AD1A}"/>
              </c:ext>
            </c:extLst>
          </c:dPt>
          <c:dPt>
            <c:idx val="22"/>
            <c:invertIfNegative val="0"/>
            <c:bubble3D val="0"/>
            <c:spPr>
              <a:solidFill>
                <a:srgbClr val="FF00FF"/>
              </a:solidFill>
              <a:ln w="15451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29-0680-455A-8B19-6B889651AD1A}"/>
              </c:ext>
            </c:extLst>
          </c:dPt>
          <c:dPt>
            <c:idx val="23"/>
            <c:invertIfNegative val="0"/>
            <c:bubble3D val="0"/>
            <c:spPr>
              <a:solidFill>
                <a:srgbClr val="FF00FF"/>
              </a:solidFill>
              <a:ln w="15451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2B-0680-455A-8B19-6B889651AD1A}"/>
              </c:ext>
            </c:extLst>
          </c:dPt>
          <c:dPt>
            <c:idx val="24"/>
            <c:invertIfNegative val="0"/>
            <c:bubble3D val="0"/>
            <c:spPr>
              <a:solidFill>
                <a:srgbClr val="FFFF00"/>
              </a:solidFill>
              <a:ln w="15451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2D-0680-455A-8B19-6B889651AD1A}"/>
              </c:ext>
            </c:extLst>
          </c:dPt>
          <c:dPt>
            <c:idx val="25"/>
            <c:invertIfNegative val="0"/>
            <c:bubble3D val="0"/>
            <c:spPr>
              <a:solidFill>
                <a:srgbClr val="FFFF00"/>
              </a:solidFill>
              <a:ln w="15451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2F-0680-455A-8B19-6B889651AD1A}"/>
              </c:ext>
            </c:extLst>
          </c:dPt>
          <c:dPt>
            <c:idx val="26"/>
            <c:invertIfNegative val="0"/>
            <c:bubble3D val="0"/>
            <c:spPr>
              <a:solidFill>
                <a:srgbClr val="FF00FF"/>
              </a:solidFill>
              <a:ln w="15451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31-0680-455A-8B19-6B889651AD1A}"/>
              </c:ext>
            </c:extLst>
          </c:dPt>
          <c:dPt>
            <c:idx val="30"/>
            <c:invertIfNegative val="0"/>
            <c:bubble3D val="0"/>
            <c:spPr>
              <a:solidFill>
                <a:srgbClr val="FF00FF"/>
              </a:solidFill>
              <a:ln w="15451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33-0680-455A-8B19-6B889651AD1A}"/>
              </c:ext>
            </c:extLst>
          </c:dPt>
          <c:dPt>
            <c:idx val="31"/>
            <c:invertIfNegative val="0"/>
            <c:bubble3D val="0"/>
            <c:spPr>
              <a:solidFill>
                <a:srgbClr val="FF00FF"/>
              </a:solidFill>
              <a:ln w="15451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35-0680-455A-8B19-6B889651AD1A}"/>
              </c:ext>
            </c:extLst>
          </c:dPt>
          <c:dPt>
            <c:idx val="32"/>
            <c:invertIfNegative val="0"/>
            <c:bubble3D val="0"/>
            <c:spPr>
              <a:solidFill>
                <a:srgbClr val="FF00FF"/>
              </a:solidFill>
              <a:ln w="15451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37-0680-455A-8B19-6B889651AD1A}"/>
              </c:ext>
            </c:extLst>
          </c:dPt>
          <c:dPt>
            <c:idx val="33"/>
            <c:invertIfNegative val="0"/>
            <c:bubble3D val="0"/>
            <c:spPr>
              <a:solidFill>
                <a:srgbClr val="FF00FF"/>
              </a:solidFill>
              <a:ln w="15451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39-0680-455A-8B19-6B889651AD1A}"/>
              </c:ext>
            </c:extLst>
          </c:dPt>
          <c:dPt>
            <c:idx val="34"/>
            <c:invertIfNegative val="0"/>
            <c:bubble3D val="0"/>
            <c:spPr>
              <a:solidFill>
                <a:srgbClr val="FF00FF"/>
              </a:solidFill>
              <a:ln w="15451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3B-0680-455A-8B19-6B889651AD1A}"/>
              </c:ext>
            </c:extLst>
          </c:dPt>
          <c:dPt>
            <c:idx val="35"/>
            <c:invertIfNegative val="0"/>
            <c:bubble3D val="0"/>
            <c:spPr>
              <a:solidFill>
                <a:srgbClr val="FF00FF"/>
              </a:solidFill>
              <a:ln w="15451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3D-0680-455A-8B19-6B889651AD1A}"/>
              </c:ext>
            </c:extLst>
          </c:dPt>
          <c:dLbls>
            <c:dLbl>
              <c:idx val="1"/>
              <c:layout>
                <c:manualLayout>
                  <c:x val="-7.5402006282891216E-3"/>
                  <c:y val="-4.0060017564195298E-2"/>
                </c:manualLayout>
              </c:layout>
              <c:spPr>
                <a:noFill/>
                <a:ln w="30902">
                  <a:noFill/>
                </a:ln>
              </c:spPr>
              <c:txPr>
                <a:bodyPr/>
                <a:lstStyle/>
                <a:p>
                  <a:pPr>
                    <a:defRPr sz="973" b="1" i="0" u="none" strike="noStrike" baseline="0">
                      <a:solidFill>
                        <a:schemeClr val="tx1"/>
                      </a:solidFill>
                      <a:latin typeface="Agfa Rotis Semisans"/>
                      <a:ea typeface="Agfa Rotis Semisans"/>
                      <a:cs typeface="Agfa Rotis Semisan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680-455A-8B19-6B889651AD1A}"/>
                </c:ext>
              </c:extLst>
            </c:dLbl>
            <c:dLbl>
              <c:idx val="2"/>
              <c:layout>
                <c:manualLayout>
                  <c:x val="1.3196265373517462E-2"/>
                  <c:y val="-4.0889131596254548E-2"/>
                </c:manualLayout>
              </c:layout>
              <c:spPr>
                <a:noFill/>
                <a:ln w="30902">
                  <a:noFill/>
                </a:ln>
              </c:spPr>
              <c:txPr>
                <a:bodyPr/>
                <a:lstStyle/>
                <a:p>
                  <a:pPr>
                    <a:defRPr sz="973" b="1" i="0" u="none" strike="noStrike" baseline="0">
                      <a:solidFill>
                        <a:schemeClr val="tx1"/>
                      </a:solidFill>
                      <a:latin typeface="Agfa Rotis Semisans"/>
                      <a:ea typeface="Agfa Rotis Semisans"/>
                      <a:cs typeface="Agfa Rotis Semisan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8.7920611759026643E-2"/>
                      <c:h val="7.2954683588504252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0680-455A-8B19-6B889651AD1A}"/>
                </c:ext>
              </c:extLst>
            </c:dLbl>
            <c:dLbl>
              <c:idx val="3"/>
              <c:layout>
                <c:manualLayout>
                  <c:xMode val="edge"/>
                  <c:yMode val="edge"/>
                  <c:x val="0.21234939759036145"/>
                  <c:y val="0.79955947136563876"/>
                </c:manualLayout>
              </c:layout>
              <c:spPr>
                <a:noFill/>
                <a:ln w="30902">
                  <a:noFill/>
                </a:ln>
              </c:spPr>
              <c:txPr>
                <a:bodyPr/>
                <a:lstStyle/>
                <a:p>
                  <a:pPr>
                    <a:defRPr sz="973" b="1" i="0" u="none" strike="noStrike" baseline="0">
                      <a:solidFill>
                        <a:schemeClr val="tx1"/>
                      </a:solidFill>
                      <a:latin typeface="Agfa Rotis Semisans"/>
                      <a:ea typeface="Agfa Rotis Semisans"/>
                      <a:cs typeface="Agfa Rotis Semisan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680-455A-8B19-6B889651AD1A}"/>
                </c:ext>
              </c:extLst>
            </c:dLbl>
            <c:dLbl>
              <c:idx val="5"/>
              <c:layout>
                <c:manualLayout>
                  <c:x val="-3.4482758620689655E-3"/>
                  <c:y val="-0.171509247456933"/>
                </c:manualLayout>
              </c:layout>
              <c:spPr>
                <a:noFill/>
                <a:ln w="30902">
                  <a:noFill/>
                </a:ln>
              </c:spPr>
              <c:txPr>
                <a:bodyPr/>
                <a:lstStyle/>
                <a:p>
                  <a:pPr>
                    <a:defRPr sz="973" b="1" i="0" u="none" strike="noStrike" baseline="0">
                      <a:solidFill>
                        <a:schemeClr val="tx1"/>
                      </a:solidFill>
                      <a:latin typeface="Agfa Rotis Semisans"/>
                      <a:ea typeface="Agfa Rotis Semisans"/>
                      <a:cs typeface="Agfa Rotis Semisan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0680-455A-8B19-6B889651AD1A}"/>
                </c:ext>
              </c:extLst>
            </c:dLbl>
            <c:dLbl>
              <c:idx val="6"/>
              <c:layout>
                <c:manualLayout>
                  <c:x val="-1.3399599913692533E-3"/>
                  <c:y val="-0.13347134397599297"/>
                </c:manualLayout>
              </c:layout>
              <c:spPr>
                <a:noFill/>
                <a:ln w="30902">
                  <a:noFill/>
                </a:ln>
              </c:spPr>
              <c:txPr>
                <a:bodyPr/>
                <a:lstStyle/>
                <a:p>
                  <a:pPr>
                    <a:defRPr sz="973" b="1" i="0" u="none" strike="noStrike" baseline="0">
                      <a:solidFill>
                        <a:schemeClr val="tx1"/>
                      </a:solidFill>
                      <a:latin typeface="Agfa Rotis Semisans"/>
                      <a:ea typeface="Agfa Rotis Semisans"/>
                      <a:cs typeface="Agfa Rotis Semisan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0680-455A-8B19-6B889651AD1A}"/>
                </c:ext>
              </c:extLst>
            </c:dLbl>
            <c:dLbl>
              <c:idx val="7"/>
              <c:layout>
                <c:manualLayout>
                  <c:xMode val="edge"/>
                  <c:yMode val="edge"/>
                  <c:x val="0.38253012048192769"/>
                  <c:y val="0.55726872246696035"/>
                </c:manualLayout>
              </c:layout>
              <c:spPr>
                <a:noFill/>
                <a:ln w="30902">
                  <a:noFill/>
                </a:ln>
              </c:spPr>
              <c:txPr>
                <a:bodyPr/>
                <a:lstStyle/>
                <a:p>
                  <a:pPr>
                    <a:defRPr sz="973" b="1" i="0" u="none" strike="noStrike" baseline="0">
                      <a:solidFill>
                        <a:schemeClr val="tx1"/>
                      </a:solidFill>
                      <a:latin typeface="Agfa Rotis Semisans"/>
                      <a:ea typeface="Agfa Rotis Semisans"/>
                      <a:cs typeface="Agfa Rotis Semisan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0680-455A-8B19-6B889651AD1A}"/>
                </c:ext>
              </c:extLst>
            </c:dLbl>
            <c:dLbl>
              <c:idx val="9"/>
              <c:layout>
                <c:manualLayout>
                  <c:x val="-1.3933535936454385E-2"/>
                  <c:y val="-3.5210304327906984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0680-455A-8B19-6B889651AD1A}"/>
                </c:ext>
              </c:extLst>
            </c:dLbl>
            <c:dLbl>
              <c:idx val="10"/>
              <c:layout>
                <c:manualLayout>
                  <c:x val="1.1962361167491343E-3"/>
                  <c:y val="-0.11381900477436323"/>
                </c:manualLayout>
              </c:layout>
              <c:spPr>
                <a:noFill/>
                <a:ln w="30902">
                  <a:noFill/>
                </a:ln>
              </c:spPr>
              <c:txPr>
                <a:bodyPr/>
                <a:lstStyle/>
                <a:p>
                  <a:pPr>
                    <a:defRPr sz="973" b="1" i="0" u="none" strike="noStrike" baseline="0">
                      <a:solidFill>
                        <a:schemeClr val="tx1"/>
                      </a:solidFill>
                      <a:latin typeface="Agfa Rotis Semisans"/>
                      <a:ea typeface="Agfa Rotis Semisans"/>
                      <a:cs typeface="Agfa Rotis Semisan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8.7920611759026643E-2"/>
                      <c:h val="5.2948828856738905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13-0680-455A-8B19-6B889651AD1A}"/>
                </c:ext>
              </c:extLst>
            </c:dLbl>
            <c:dLbl>
              <c:idx val="11"/>
              <c:layout>
                <c:manualLayout>
                  <c:xMode val="edge"/>
                  <c:yMode val="edge"/>
                  <c:x val="0.5587349397590361"/>
                  <c:y val="0.62334801762114533"/>
                </c:manualLayout>
              </c:layout>
              <c:spPr>
                <a:noFill/>
                <a:ln w="30902">
                  <a:noFill/>
                </a:ln>
              </c:spPr>
              <c:txPr>
                <a:bodyPr/>
                <a:lstStyle/>
                <a:p>
                  <a:pPr>
                    <a:defRPr sz="973" b="1" i="0" u="none" strike="noStrike" baseline="0">
                      <a:solidFill>
                        <a:schemeClr val="tx1"/>
                      </a:solidFill>
                      <a:latin typeface="Agfa Rotis Semisans"/>
                      <a:ea typeface="Agfa Rotis Semisans"/>
                      <a:cs typeface="Agfa Rotis Semisan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0680-455A-8B19-6B889651AD1A}"/>
                </c:ext>
              </c:extLst>
            </c:dLbl>
            <c:dLbl>
              <c:idx val="13"/>
              <c:layout>
                <c:manualLayout>
                  <c:x val="-1.2435955105488936E-2"/>
                  <c:y val="-3.403725762263772E-2"/>
                </c:manualLayout>
              </c:layout>
              <c:spPr>
                <a:noFill/>
                <a:ln w="30902">
                  <a:noFill/>
                </a:ln>
              </c:spPr>
              <c:txPr>
                <a:bodyPr/>
                <a:lstStyle/>
                <a:p>
                  <a:pPr>
                    <a:defRPr sz="973" b="1" i="0" u="none" strike="noStrike" baseline="0">
                      <a:solidFill>
                        <a:schemeClr val="tx1"/>
                      </a:solidFill>
                      <a:latin typeface="Agfa Rotis Semisans"/>
                      <a:ea typeface="Agfa Rotis Semisans"/>
                      <a:cs typeface="Agfa Rotis Semisan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0680-455A-8B19-6B889651AD1A}"/>
                </c:ext>
              </c:extLst>
            </c:dLbl>
            <c:dLbl>
              <c:idx val="14"/>
              <c:layout>
                <c:manualLayout>
                  <c:x val="-1.7029680527343715E-16"/>
                  <c:y val="-3.5210304327906984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0680-455A-8B19-6B889651AD1A}"/>
                </c:ext>
              </c:extLst>
            </c:dLbl>
            <c:dLbl>
              <c:idx val="19"/>
              <c:layout>
                <c:manualLayout>
                  <c:xMode val="edge"/>
                  <c:yMode val="edge"/>
                  <c:x val="0.89909638554216864"/>
                  <c:y val="0.75991189427312777"/>
                </c:manualLayout>
              </c:layout>
              <c:spPr>
                <a:noFill/>
                <a:ln w="30902">
                  <a:noFill/>
                </a:ln>
              </c:spPr>
              <c:txPr>
                <a:bodyPr/>
                <a:lstStyle/>
                <a:p>
                  <a:pPr>
                    <a:defRPr sz="973" b="1" i="0" u="none" strike="noStrike" baseline="0">
                      <a:solidFill>
                        <a:schemeClr val="tx1"/>
                      </a:solidFill>
                      <a:latin typeface="Agfa Rotis Semisans"/>
                      <a:ea typeface="Agfa Rotis Semisans"/>
                      <a:cs typeface="Agfa Rotis Semisan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3-0680-455A-8B19-6B889651AD1A}"/>
                </c:ext>
              </c:extLst>
            </c:dLbl>
            <c:dLbl>
              <c:idx val="23"/>
              <c:layout>
                <c:manualLayout>
                  <c:xMode val="edge"/>
                  <c:yMode val="edge"/>
                  <c:x val="0.98493975903614461"/>
                  <c:y val="0.95814977973568283"/>
                </c:manualLayout>
              </c:layout>
              <c:spPr>
                <a:noFill/>
                <a:ln w="30902">
                  <a:noFill/>
                </a:ln>
              </c:spPr>
              <c:txPr>
                <a:bodyPr/>
                <a:lstStyle/>
                <a:p>
                  <a:pPr>
                    <a:defRPr sz="973" b="1" i="0" u="none" strike="noStrike" baseline="0">
                      <a:solidFill>
                        <a:schemeClr val="tx1"/>
                      </a:solidFill>
                      <a:latin typeface="Agfa Rotis Semisans"/>
                      <a:ea typeface="Agfa Rotis Semisans"/>
                      <a:cs typeface="Agfa Rotis Semisan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B-0680-455A-8B19-6B889651AD1A}"/>
                </c:ext>
              </c:extLst>
            </c:dLbl>
            <c:spPr>
              <a:noFill/>
              <a:ln w="30902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73" b="1" i="0" u="none" strike="noStrike" baseline="0">
                    <a:solidFill>
                      <a:schemeClr val="tx1"/>
                    </a:solidFill>
                    <a:latin typeface="Agfa Rotis Semisans"/>
                    <a:ea typeface="Agfa Rotis Semisans"/>
                    <a:cs typeface="Agfa Rotis Semisan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Sheet1!$B$1:$Q$1</c:f>
              <c:strCache>
                <c:ptCount val="8"/>
                <c:pt idx="0">
                  <c:v>   </c:v>
                </c:pt>
                <c:pt idx="7">
                  <c:v> </c:v>
                </c:pt>
              </c:strCache>
            </c:strRef>
          </c:cat>
          <c:val>
            <c:numRef>
              <c:f>Sheet1!$B$2:$Q$2</c:f>
              <c:numCache>
                <c:formatCode>General</c:formatCode>
                <c:ptCount val="16"/>
                <c:pt idx="1">
                  <c:v>0</c:v>
                </c:pt>
                <c:pt idx="2">
                  <c:v>0</c:v>
                </c:pt>
                <c:pt idx="5">
                  <c:v>15</c:v>
                </c:pt>
                <c:pt idx="6">
                  <c:v>11</c:v>
                </c:pt>
                <c:pt idx="9">
                  <c:v>0</c:v>
                </c:pt>
                <c:pt idx="10">
                  <c:v>10</c:v>
                </c:pt>
                <c:pt idx="13">
                  <c:v>0</c:v>
                </c:pt>
                <c:pt idx="1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3E-0680-455A-8B19-6B889651AD1A}"/>
            </c:ext>
          </c:extLst>
        </c:ser>
        <c:ser>
          <c:idx val="0"/>
          <c:order val="1"/>
          <c:tx>
            <c:strRef>
              <c:f>Sheet1!$A$3</c:f>
              <c:strCache>
                <c:ptCount val="1"/>
              </c:strCache>
            </c:strRef>
          </c:tx>
          <c:spPr>
            <a:solidFill>
              <a:srgbClr val="FFCC00"/>
            </a:solidFill>
            <a:ln w="15451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Sheet1!$B$1:$Q$1</c:f>
              <c:strCache>
                <c:ptCount val="8"/>
                <c:pt idx="0">
                  <c:v>   </c:v>
                </c:pt>
                <c:pt idx="7">
                  <c:v> </c:v>
                </c:pt>
              </c:strCache>
            </c:strRef>
          </c:cat>
          <c:val>
            <c:numRef>
              <c:f>Sheet1!$B$3:$Q$3</c:f>
              <c:numCache>
                <c:formatCode>General</c:formatCode>
                <c:ptCount val="16"/>
              </c:numCache>
            </c:numRef>
          </c:val>
          <c:extLst>
            <c:ext xmlns:c16="http://schemas.microsoft.com/office/drawing/2014/chart" uri="{C3380CC4-5D6E-409C-BE32-E72D297353CC}">
              <c16:uniqueId val="{0000003F-0680-455A-8B19-6B889651AD1A}"/>
            </c:ext>
          </c:extLst>
        </c:ser>
        <c:ser>
          <c:idx val="1"/>
          <c:order val="2"/>
          <c:tx>
            <c:strRef>
              <c:f>Sheet1!$A$4</c:f>
              <c:strCache>
                <c:ptCount val="1"/>
              </c:strCache>
            </c:strRef>
          </c:tx>
          <c:spPr>
            <a:solidFill>
              <a:srgbClr val="FF9900"/>
            </a:solidFill>
            <a:ln w="15451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Sheet1!$B$1:$Q$1</c:f>
              <c:strCache>
                <c:ptCount val="8"/>
                <c:pt idx="0">
                  <c:v>   </c:v>
                </c:pt>
                <c:pt idx="7">
                  <c:v> </c:v>
                </c:pt>
              </c:strCache>
            </c:strRef>
          </c:cat>
          <c:val>
            <c:numRef>
              <c:f>Sheet1!$B$4:$Q$4</c:f>
              <c:numCache>
                <c:formatCode>General</c:formatCode>
                <c:ptCount val="16"/>
              </c:numCache>
            </c:numRef>
          </c:val>
          <c:extLst>
            <c:ext xmlns:c16="http://schemas.microsoft.com/office/drawing/2014/chart" uri="{C3380CC4-5D6E-409C-BE32-E72D297353CC}">
              <c16:uniqueId val="{00000040-0680-455A-8B19-6B889651AD1A}"/>
            </c:ext>
          </c:extLst>
        </c:ser>
        <c:ser>
          <c:idx val="2"/>
          <c:order val="3"/>
          <c:tx>
            <c:strRef>
              <c:f>Sheet1!$A$5</c:f>
              <c:strCache>
                <c:ptCount val="1"/>
              </c:strCache>
            </c:strRef>
          </c:tx>
          <c:spPr>
            <a:solidFill>
              <a:srgbClr val="FF6600"/>
            </a:solidFill>
            <a:ln w="15451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Sheet1!$B$1:$Q$1</c:f>
              <c:strCache>
                <c:ptCount val="8"/>
                <c:pt idx="0">
                  <c:v>   </c:v>
                </c:pt>
                <c:pt idx="7">
                  <c:v> </c:v>
                </c:pt>
              </c:strCache>
            </c:strRef>
          </c:cat>
          <c:val>
            <c:numRef>
              <c:f>Sheet1!$B$5:$Q$5</c:f>
              <c:numCache>
                <c:formatCode>General</c:formatCode>
                <c:ptCount val="16"/>
              </c:numCache>
            </c:numRef>
          </c:val>
          <c:extLst>
            <c:ext xmlns:c16="http://schemas.microsoft.com/office/drawing/2014/chart" uri="{C3380CC4-5D6E-409C-BE32-E72D297353CC}">
              <c16:uniqueId val="{00000041-0680-455A-8B19-6B889651AD1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173982528"/>
        <c:axId val="1"/>
      </c:barChart>
      <c:catAx>
        <c:axId val="17398252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 w="3090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973" b="1" i="0" u="none" strike="noStrike" baseline="0">
                <a:solidFill>
                  <a:schemeClr val="tx1"/>
                </a:solidFill>
                <a:latin typeface="Agfa Rotis Semisans"/>
                <a:ea typeface="Agfa Rotis Semisans"/>
                <a:cs typeface="Agfa Rotis Semisans"/>
              </a:defRPr>
            </a:pPr>
            <a:endParaRPr lang="en-US"/>
          </a:p>
        </c:txPr>
        <c:crossAx val="1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"/>
        <c:scaling>
          <c:orientation val="minMax"/>
          <c:max val="40"/>
          <c:min val="0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3090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399" b="1" i="0" u="none" strike="noStrike" baseline="0">
                <a:solidFill>
                  <a:schemeClr val="tx1"/>
                </a:solidFill>
                <a:latin typeface="Agfa Rotis Semisans"/>
                <a:ea typeface="Agfa Rotis Semisans"/>
                <a:cs typeface="Agfa Rotis Semisans"/>
              </a:defRPr>
            </a:pPr>
            <a:endParaRPr lang="en-US"/>
          </a:p>
        </c:txPr>
        <c:crossAx val="173982528"/>
        <c:crosses val="autoZero"/>
        <c:crossBetween val="between"/>
        <c:majorUnit val="10"/>
        <c:minorUnit val="2"/>
      </c:valAx>
      <c:spPr>
        <a:noFill/>
        <a:ln w="15451">
          <a:solidFill>
            <a:schemeClr val="tx1"/>
          </a:solidFill>
          <a:prstDash val="solid"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2190" b="1" i="0" u="none" strike="noStrike" baseline="0">
          <a:solidFill>
            <a:schemeClr val="tx1"/>
          </a:solidFill>
          <a:latin typeface="Agfa Rotis Semisans"/>
          <a:ea typeface="Agfa Rotis Semisans"/>
          <a:cs typeface="Agfa Rotis Semisans"/>
        </a:defRPr>
      </a:pPr>
      <a:endParaRPr lang="en-US"/>
    </a:p>
  </c:txPr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1"/>
          <c:order val="0"/>
          <c:tx>
            <c:strRef>
              <c:f>Sheet1!$A$1</c:f>
              <c:strCache>
                <c:ptCount val="1"/>
                <c:pt idx="0">
                  <c:v>Hispanic/Latinx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75292AD3-6B61-E141-9E5A-D5577C399B8E}" type="VALUE">
                      <a:rPr lang="en-US" smtClean="0"/>
                      <a:pPr/>
                      <a:t>[VALUE]</a:t>
                    </a:fld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6263-F74A-9A08-BF37DD2FAEB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Sheet1!$A$2</c:f>
              <c:numCache>
                <c:formatCode>General</c:formatCode>
                <c:ptCount val="1"/>
                <c:pt idx="0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A01-F24F-885F-3C8D87BF58FF}"/>
            </c:ext>
          </c:extLst>
        </c:ser>
        <c:ser>
          <c:idx val="0"/>
          <c:order val="1"/>
          <c:tx>
            <c:strRef>
              <c:f>Sheet1!$B$1</c:f>
              <c:strCache>
                <c:ptCount val="1"/>
                <c:pt idx="0">
                  <c:v>Asian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8FB0FD99-EE8E-C947-AC41-F07B387B6832}" type="VALUE">
                      <a:rPr lang="en-US" smtClean="0"/>
                      <a:pPr/>
                      <a:t>[VALUE]</a:t>
                    </a:fld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6263-F74A-9A08-BF37DD2FAEB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Sheet1!$B$2</c:f>
              <c:numCache>
                <c:formatCode>General</c:formatCode>
                <c:ptCount val="1"/>
                <c:pt idx="0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A01-F24F-885F-3C8D87BF58FF}"/>
            </c:ext>
          </c:extLst>
        </c:ser>
        <c:ser>
          <c:idx val="2"/>
          <c:order val="2"/>
          <c:tx>
            <c:strRef>
              <c:f>Sheet1!$C$1</c:f>
              <c:strCache>
                <c:ptCount val="1"/>
                <c:pt idx="0">
                  <c:v>African American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EAD6B423-39F8-704E-99BE-7FE8C3378712}" type="VALUE">
                      <a:rPr lang="en-US" smtClean="0"/>
                      <a:pPr/>
                      <a:t>[VALUE]</a:t>
                    </a:fld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6263-F74A-9A08-BF37DD2FAEB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Sheet1!$C$2</c:f>
              <c:numCache>
                <c:formatCode>General</c:formatCode>
                <c:ptCount val="1"/>
                <c:pt idx="0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A01-F24F-885F-3C8D87BF58FF}"/>
            </c:ext>
          </c:extLst>
        </c:ser>
        <c:ser>
          <c:idx val="3"/>
          <c:order val="3"/>
          <c:tx>
            <c:strRef>
              <c:f>Sheet1!$D$1</c:f>
              <c:strCache>
                <c:ptCount val="1"/>
                <c:pt idx="0">
                  <c:v>White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02414DFF-E740-4B41-B4B2-9EE0854CA8B7}" type="VALUE">
                      <a:rPr lang="en-US" smtClean="0"/>
                      <a:pPr/>
                      <a:t>[VALUE]</a:t>
                    </a:fld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6263-F74A-9A08-BF37DD2FAEB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Sheet1!$D$2</c:f>
              <c:numCache>
                <c:formatCode>General</c:formatCode>
                <c:ptCount val="1"/>
                <c:pt idx="0">
                  <c:v>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A01-F24F-885F-3C8D87BF58FF}"/>
            </c:ext>
          </c:extLst>
        </c:ser>
        <c:ser>
          <c:idx val="4"/>
          <c:order val="4"/>
          <c:tx>
            <c:strRef>
              <c:f>Sheet1!$E$1</c:f>
              <c:strCache>
                <c:ptCount val="1"/>
                <c:pt idx="0">
                  <c:v>Other Races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AFAAA35C-12C6-5C47-BCA5-06385A830C0C}" type="VALUE">
                      <a:rPr lang="en-US" smtClean="0"/>
                      <a:pPr/>
                      <a:t>[VALUE]</a:t>
                    </a:fld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6263-F74A-9A08-BF37DD2FAEB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Sheet1!$E$2</c:f>
              <c:numCache>
                <c:formatCode>General</c:formatCode>
                <c:ptCount val="1"/>
                <c:pt idx="0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A01-F24F-885F-3C8D87BF58FF}"/>
            </c:ext>
          </c:extLst>
        </c:ser>
        <c:ser>
          <c:idx val="5"/>
          <c:order val="5"/>
          <c:tx>
            <c:strRef>
              <c:f>Sheet1!$F$1</c:f>
              <c:strCache>
                <c:ptCount val="1"/>
                <c:pt idx="0">
                  <c:v>2 or more races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009C005A-4B15-0E45-BA7C-67C547742506}" type="VALUE">
                      <a:rPr lang="en-US" smtClean="0"/>
                      <a:pPr/>
                      <a:t>[VALUE]</a:t>
                    </a:fld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6263-F74A-9A08-BF37DD2FAEB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Sheet1!$F$2</c:f>
              <c:numCache>
                <c:formatCode>General</c:formatCode>
                <c:ptCount val="1"/>
                <c:pt idx="0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2A01-F24F-885F-3C8D87BF58F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331021439"/>
        <c:axId val="1331181599"/>
      </c:barChart>
      <c:catAx>
        <c:axId val="1331021439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31181599"/>
        <c:crosses val="autoZero"/>
        <c:auto val="1"/>
        <c:lblAlgn val="ctr"/>
        <c:lblOffset val="100"/>
        <c:noMultiLvlLbl val="0"/>
      </c:catAx>
      <c:valAx>
        <c:axId val="133118159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3102143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Females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1FA19640-08B7-EE49-80F9-EAF565753FA0}" type="VALUE">
                      <a:rPr lang="en-US" smtClean="0"/>
                      <a:pPr/>
                      <a:t>[VALUE]</a:t>
                    </a:fld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F412-CF47-9D2F-DC1C481C2D5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Percentage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5DB-034B-BF54-B1587857251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Males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31C3B285-376C-E447-94D2-C3CFDF363424}" type="VALUE">
                      <a:rPr lang="en-US" smtClean="0"/>
                      <a:pPr/>
                      <a:t>[VALUE]</a:t>
                    </a:fld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F412-CF47-9D2F-DC1C481C2D5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Percentage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5DB-034B-BF54-B1587857251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269977663"/>
        <c:axId val="1272729007"/>
      </c:barChart>
      <c:catAx>
        <c:axId val="1269977663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272729007"/>
        <c:crosses val="autoZero"/>
        <c:auto val="0"/>
        <c:lblAlgn val="ctr"/>
        <c:lblOffset val="100"/>
        <c:noMultiLvlLbl val="0"/>
      </c:catAx>
      <c:valAx>
        <c:axId val="127272900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6997766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0.13558</cdr:x>
      <cdr:y>0.13132</cdr:y>
    </cdr:from>
    <cdr:to>
      <cdr:x>0.33346</cdr:x>
      <cdr:y>0.20435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75362" y="500195"/>
          <a:ext cx="547844" cy="2781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800" b="1" dirty="0">
              <a:latin typeface="Times New Roman" panose="02020603050405020304" pitchFamily="18" charset="0"/>
              <a:cs typeface="Times New Roman" panose="02020603050405020304" pitchFamily="18" charset="0"/>
            </a:rPr>
            <a:t>Lecturer</a:t>
          </a:r>
        </a:p>
      </cdr:txBody>
    </cdr:sp>
  </cdr:relSizeAnchor>
  <cdr:relSizeAnchor xmlns:cdr="http://schemas.openxmlformats.org/drawingml/2006/chartDrawing">
    <cdr:from>
      <cdr:x>0.33577</cdr:x>
      <cdr:y>0.29004</cdr:y>
    </cdr:from>
    <cdr:to>
      <cdr:x>0.56788</cdr:x>
      <cdr:y>0.39077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929596" y="1104739"/>
          <a:ext cx="642612" cy="38366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800" b="1" dirty="0">
              <a:latin typeface="Times New Roman" panose="02020603050405020304" pitchFamily="18" charset="0"/>
              <a:cs typeface="Times New Roman" panose="02020603050405020304" pitchFamily="18" charset="0"/>
            </a:rPr>
            <a:t>Assistant </a:t>
          </a:r>
        </a:p>
        <a:p xmlns:a="http://schemas.openxmlformats.org/drawingml/2006/main">
          <a:r>
            <a:rPr lang="en-US" sz="800" b="1" dirty="0">
              <a:latin typeface="Times New Roman" panose="02020603050405020304" pitchFamily="18" charset="0"/>
              <a:cs typeface="Times New Roman" panose="02020603050405020304" pitchFamily="18" charset="0"/>
            </a:rPr>
            <a:t>Professor</a:t>
          </a:r>
        </a:p>
      </cdr:txBody>
    </cdr:sp>
  </cdr:relSizeAnchor>
  <cdr:relSizeAnchor xmlns:cdr="http://schemas.openxmlformats.org/drawingml/2006/chartDrawing">
    <cdr:from>
      <cdr:x>0.56788</cdr:x>
      <cdr:y>0.23367</cdr:y>
    </cdr:from>
    <cdr:to>
      <cdr:x>0.81939</cdr:x>
      <cdr:y>0.32676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1572208" y="890035"/>
          <a:ext cx="696328" cy="35456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800" b="1" dirty="0">
              <a:latin typeface="Times New Roman" panose="02020603050405020304" pitchFamily="18" charset="0"/>
              <a:cs typeface="Times New Roman" panose="02020603050405020304" pitchFamily="18" charset="0"/>
            </a:rPr>
            <a:t>Associate </a:t>
          </a:r>
        </a:p>
        <a:p xmlns:a="http://schemas.openxmlformats.org/drawingml/2006/main">
          <a:r>
            <a:rPr lang="en-US" sz="800" b="1" dirty="0">
              <a:latin typeface="Times New Roman" panose="02020603050405020304" pitchFamily="18" charset="0"/>
              <a:cs typeface="Times New Roman" panose="02020603050405020304" pitchFamily="18" charset="0"/>
            </a:rPr>
            <a:t>Professor</a:t>
          </a:r>
        </a:p>
      </cdr:txBody>
    </cdr:sp>
  </cdr:relSizeAnchor>
  <cdr:relSizeAnchor xmlns:cdr="http://schemas.openxmlformats.org/drawingml/2006/chartDrawing">
    <cdr:from>
      <cdr:x>0.77055</cdr:x>
      <cdr:y>0.16592</cdr:y>
    </cdr:from>
    <cdr:to>
      <cdr:x>0.99052</cdr:x>
      <cdr:y>0.24278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2133315" y="631968"/>
          <a:ext cx="609001" cy="29275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800" b="1" dirty="0">
              <a:latin typeface="Times New Roman" panose="02020603050405020304" pitchFamily="18" charset="0"/>
              <a:cs typeface="Times New Roman" panose="02020603050405020304" pitchFamily="18" charset="0"/>
            </a:rPr>
            <a:t>Professor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0.1443</cdr:x>
      <cdr:y>0.58309</cdr:y>
    </cdr:from>
    <cdr:to>
      <cdr:x>0.37061</cdr:x>
      <cdr:y>0.65963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94583" y="2220917"/>
          <a:ext cx="618824" cy="2915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800" b="1" dirty="0">
              <a:latin typeface="Times New Roman" panose="02020603050405020304" pitchFamily="18" charset="0"/>
              <a:cs typeface="Times New Roman" panose="02020603050405020304" pitchFamily="18" charset="0"/>
            </a:rPr>
            <a:t>Lecturer</a:t>
          </a:r>
        </a:p>
      </cdr:txBody>
    </cdr:sp>
  </cdr:relSizeAnchor>
  <cdr:relSizeAnchor xmlns:cdr="http://schemas.openxmlformats.org/drawingml/2006/chartDrawing">
    <cdr:from>
      <cdr:x>0.31001</cdr:x>
      <cdr:y>0.43002</cdr:y>
    </cdr:from>
    <cdr:to>
      <cdr:x>0.55746</cdr:x>
      <cdr:y>0.54546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847702" y="1637896"/>
          <a:ext cx="676630" cy="43969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800" b="1" dirty="0">
              <a:latin typeface="Times New Roman" panose="02020603050405020304" pitchFamily="18" charset="0"/>
              <a:cs typeface="Times New Roman" panose="02020603050405020304" pitchFamily="18" charset="0"/>
            </a:rPr>
            <a:t>Assistant</a:t>
          </a:r>
        </a:p>
        <a:p xmlns:a="http://schemas.openxmlformats.org/drawingml/2006/main">
          <a:r>
            <a:rPr lang="en-US" sz="800" b="1" dirty="0">
              <a:latin typeface="Times New Roman" panose="02020603050405020304" pitchFamily="18" charset="0"/>
              <a:cs typeface="Times New Roman" panose="02020603050405020304" pitchFamily="18" charset="0"/>
            </a:rPr>
            <a:t> Professor</a:t>
          </a:r>
        </a:p>
      </cdr:txBody>
    </cdr:sp>
  </cdr:relSizeAnchor>
  <cdr:relSizeAnchor xmlns:cdr="http://schemas.openxmlformats.org/drawingml/2006/chartDrawing">
    <cdr:from>
      <cdr:x>0.56152</cdr:x>
      <cdr:y>0.55219</cdr:y>
    </cdr:from>
    <cdr:to>
      <cdr:x>0.79721</cdr:x>
      <cdr:y>0.66692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1535417" y="2103242"/>
          <a:ext cx="644473" cy="43699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800" b="1" dirty="0">
              <a:latin typeface="Times New Roman" panose="02020603050405020304" pitchFamily="18" charset="0"/>
              <a:cs typeface="Times New Roman" panose="02020603050405020304" pitchFamily="18" charset="0"/>
            </a:rPr>
            <a:t>Associate</a:t>
          </a:r>
        </a:p>
        <a:p xmlns:a="http://schemas.openxmlformats.org/drawingml/2006/main">
          <a:r>
            <a:rPr lang="en-US" sz="800" b="1" dirty="0">
              <a:latin typeface="Times New Roman" panose="02020603050405020304" pitchFamily="18" charset="0"/>
              <a:cs typeface="Times New Roman" panose="02020603050405020304" pitchFamily="18" charset="0"/>
            </a:rPr>
            <a:t> Professor</a:t>
          </a:r>
        </a:p>
      </cdr:txBody>
    </cdr:sp>
  </cdr:relSizeAnchor>
  <cdr:relSizeAnchor xmlns:cdr="http://schemas.openxmlformats.org/drawingml/2006/chartDrawing">
    <cdr:from>
      <cdr:x>0.76793</cdr:x>
      <cdr:y>0.52983</cdr:y>
    </cdr:from>
    <cdr:to>
      <cdr:x>1</cdr:x>
      <cdr:y>0.5927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2099835" y="2018062"/>
          <a:ext cx="634575" cy="23946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800" b="1" dirty="0">
              <a:latin typeface="Times New Roman" panose="02020603050405020304" pitchFamily="18" charset="0"/>
              <a:cs typeface="Times New Roman" panose="02020603050405020304" pitchFamily="18" charset="0"/>
            </a:rPr>
            <a:t>Professor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0.13437</cdr:x>
      <cdr:y>0.62396</cdr:y>
    </cdr:from>
    <cdr:to>
      <cdr:x>0.36068</cdr:x>
      <cdr:y>0.67908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67423" y="2376581"/>
          <a:ext cx="618824" cy="20993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800" b="1" dirty="0">
              <a:latin typeface="Times New Roman" panose="02020603050405020304" pitchFamily="18" charset="0"/>
              <a:cs typeface="Times New Roman" panose="02020603050405020304" pitchFamily="18" charset="0"/>
            </a:rPr>
            <a:t>Lecturer</a:t>
          </a:r>
        </a:p>
      </cdr:txBody>
    </cdr:sp>
  </cdr:relSizeAnchor>
  <cdr:relSizeAnchor xmlns:cdr="http://schemas.openxmlformats.org/drawingml/2006/chartDrawing">
    <cdr:from>
      <cdr:x>0.31001</cdr:x>
      <cdr:y>0.33122</cdr:y>
    </cdr:from>
    <cdr:to>
      <cdr:x>0.55746</cdr:x>
      <cdr:y>0.41696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847694" y="1261573"/>
          <a:ext cx="676630" cy="32657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800" b="1" dirty="0">
              <a:latin typeface="Times New Roman" panose="02020603050405020304" pitchFamily="18" charset="0"/>
              <a:cs typeface="Times New Roman" panose="02020603050405020304" pitchFamily="18" charset="0"/>
            </a:rPr>
            <a:t>Assistant</a:t>
          </a:r>
        </a:p>
        <a:p xmlns:a="http://schemas.openxmlformats.org/drawingml/2006/main">
          <a:r>
            <a:rPr lang="en-US" sz="800" b="1" dirty="0">
              <a:latin typeface="Times New Roman" panose="02020603050405020304" pitchFamily="18" charset="0"/>
              <a:cs typeface="Times New Roman" panose="02020603050405020304" pitchFamily="18" charset="0"/>
            </a:rPr>
            <a:t> Professor</a:t>
          </a:r>
        </a:p>
      </cdr:txBody>
    </cdr:sp>
  </cdr:relSizeAnchor>
  <cdr:relSizeAnchor xmlns:cdr="http://schemas.openxmlformats.org/drawingml/2006/chartDrawing">
    <cdr:from>
      <cdr:x>0.56608</cdr:x>
      <cdr:y>0.56659</cdr:y>
    </cdr:from>
    <cdr:to>
      <cdr:x>0.80177</cdr:x>
      <cdr:y>0.68132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1547897" y="2158085"/>
          <a:ext cx="644473" cy="43699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800" b="1" dirty="0">
              <a:latin typeface="Times New Roman" panose="02020603050405020304" pitchFamily="18" charset="0"/>
              <a:cs typeface="Times New Roman" panose="02020603050405020304" pitchFamily="18" charset="0"/>
            </a:rPr>
            <a:t>Associate</a:t>
          </a:r>
        </a:p>
        <a:p xmlns:a="http://schemas.openxmlformats.org/drawingml/2006/main">
          <a:r>
            <a:rPr lang="en-US" sz="800" b="1" dirty="0">
              <a:latin typeface="Times New Roman" panose="02020603050405020304" pitchFamily="18" charset="0"/>
              <a:cs typeface="Times New Roman" panose="02020603050405020304" pitchFamily="18" charset="0"/>
            </a:rPr>
            <a:t> Professor</a:t>
          </a:r>
        </a:p>
      </cdr:txBody>
    </cdr:sp>
  </cdr:relSizeAnchor>
  <cdr:relSizeAnchor xmlns:cdr="http://schemas.openxmlformats.org/drawingml/2006/chartDrawing">
    <cdr:from>
      <cdr:x>0.76793</cdr:x>
      <cdr:y>0.65948</cdr:y>
    </cdr:from>
    <cdr:to>
      <cdr:x>1</cdr:x>
      <cdr:y>0.7125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2099835" y="2511875"/>
          <a:ext cx="634575" cy="20194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800" b="1" dirty="0">
              <a:latin typeface="Times New Roman" panose="02020603050405020304" pitchFamily="18" charset="0"/>
              <a:cs typeface="Times New Roman" panose="02020603050405020304" pitchFamily="18" charset="0"/>
            </a:rPr>
            <a:t>Professor</a:t>
          </a:r>
        </a:p>
      </cdr:txBody>
    </cdr:sp>
  </cdr:relSizeAnchor>
  <cdr:relSizeAnchor xmlns:cdr="http://schemas.openxmlformats.org/drawingml/2006/chartDrawing">
    <cdr:from>
      <cdr:x>0.33568</cdr:x>
      <cdr:y>0.02327</cdr:y>
    </cdr:from>
    <cdr:to>
      <cdr:x>0.8382</cdr:x>
      <cdr:y>0.08791</cdr:y>
    </cdr:to>
    <cdr:sp macro="" textlink="">
      <cdr:nvSpPr>
        <cdr:cNvPr id="6" name="TextBox 14"/>
        <cdr:cNvSpPr txBox="1"/>
      </cdr:nvSpPr>
      <cdr:spPr>
        <a:xfrm xmlns:a="http://schemas.openxmlformats.org/drawingml/2006/main">
          <a:off x="917892" y="88631"/>
          <a:ext cx="1374094" cy="24622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000" b="1" dirty="0">
              <a:latin typeface="Times New Roman" panose="02020603050405020304" pitchFamily="18" charset="0"/>
              <a:cs typeface="Times New Roman" panose="02020603050405020304" pitchFamily="18" charset="0"/>
            </a:rPr>
            <a:t>Non – Resident Alien 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0.1425</cdr:x>
      <cdr:y>0.10276</cdr:y>
    </cdr:from>
    <cdr:to>
      <cdr:x>0.34038</cdr:x>
      <cdr:y>0.18801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94531" y="391417"/>
          <a:ext cx="547844" cy="32470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800" b="1" dirty="0">
              <a:latin typeface="Times New Roman" panose="02020603050405020304" pitchFamily="18" charset="0"/>
              <a:cs typeface="Times New Roman" panose="02020603050405020304" pitchFamily="18" charset="0"/>
            </a:rPr>
            <a:t>Lecturer</a:t>
          </a:r>
        </a:p>
      </cdr:txBody>
    </cdr:sp>
  </cdr:relSizeAnchor>
  <cdr:relSizeAnchor xmlns:cdr="http://schemas.openxmlformats.org/drawingml/2006/chartDrawing">
    <cdr:from>
      <cdr:x>0.34869</cdr:x>
      <cdr:y>0.35126</cdr:y>
    </cdr:from>
    <cdr:to>
      <cdr:x>0.5364</cdr:x>
      <cdr:y>0.4468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965362" y="1337905"/>
          <a:ext cx="519694" cy="36389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800" b="1" dirty="0">
              <a:latin typeface="Times New Roman" panose="02020603050405020304" pitchFamily="18" charset="0"/>
              <a:cs typeface="Times New Roman" panose="02020603050405020304" pitchFamily="18" charset="0"/>
            </a:rPr>
            <a:t>Assistant </a:t>
          </a:r>
        </a:p>
        <a:p xmlns:a="http://schemas.openxmlformats.org/drawingml/2006/main">
          <a:r>
            <a:rPr lang="en-US" sz="800" b="1" dirty="0">
              <a:latin typeface="Times New Roman" panose="02020603050405020304" pitchFamily="18" charset="0"/>
              <a:cs typeface="Times New Roman" panose="02020603050405020304" pitchFamily="18" charset="0"/>
            </a:rPr>
            <a:t>Professor</a:t>
          </a:r>
        </a:p>
      </cdr:txBody>
    </cdr:sp>
  </cdr:relSizeAnchor>
  <cdr:relSizeAnchor xmlns:cdr="http://schemas.openxmlformats.org/drawingml/2006/chartDrawing">
    <cdr:from>
      <cdr:x>0.56788</cdr:x>
      <cdr:y>0.32022</cdr:y>
    </cdr:from>
    <cdr:to>
      <cdr:x>0.78007</cdr:x>
      <cdr:y>0.40841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1572213" y="1219697"/>
          <a:ext cx="587462" cy="33590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800" b="1" dirty="0">
              <a:latin typeface="Times New Roman" panose="02020603050405020304" pitchFamily="18" charset="0"/>
              <a:cs typeface="Times New Roman" panose="02020603050405020304" pitchFamily="18" charset="0"/>
            </a:rPr>
            <a:t>Associate </a:t>
          </a:r>
        </a:p>
        <a:p xmlns:a="http://schemas.openxmlformats.org/drawingml/2006/main">
          <a:r>
            <a:rPr lang="en-US" sz="800" b="1" dirty="0">
              <a:latin typeface="Times New Roman" panose="02020603050405020304" pitchFamily="18" charset="0"/>
              <a:cs typeface="Times New Roman" panose="02020603050405020304" pitchFamily="18" charset="0"/>
            </a:rPr>
            <a:t>Professor</a:t>
          </a:r>
        </a:p>
      </cdr:txBody>
    </cdr:sp>
  </cdr:relSizeAnchor>
  <cdr:relSizeAnchor xmlns:cdr="http://schemas.openxmlformats.org/drawingml/2006/chartDrawing">
    <cdr:from>
      <cdr:x>0.73626</cdr:x>
      <cdr:y>0.10276</cdr:y>
    </cdr:from>
    <cdr:to>
      <cdr:x>0.9691</cdr:x>
      <cdr:y>0.18801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2038384" y="391417"/>
          <a:ext cx="644633" cy="32469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800" b="1" dirty="0">
              <a:latin typeface="Times New Roman" panose="02020603050405020304" pitchFamily="18" charset="0"/>
              <a:cs typeface="Times New Roman" panose="02020603050405020304" pitchFamily="18" charset="0"/>
            </a:rPr>
            <a:t>Professor</a:t>
          </a: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0.12113</cdr:x>
      <cdr:y>0.53893</cdr:y>
    </cdr:from>
    <cdr:to>
      <cdr:x>0.34744</cdr:x>
      <cdr:y>0.60358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31219" y="2052736"/>
          <a:ext cx="618824" cy="24622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800" b="1" dirty="0">
              <a:latin typeface="Times New Roman" panose="02020603050405020304" pitchFamily="18" charset="0"/>
              <a:cs typeface="Times New Roman" panose="02020603050405020304" pitchFamily="18" charset="0"/>
            </a:rPr>
            <a:t>Lecturer</a:t>
          </a:r>
        </a:p>
      </cdr:txBody>
    </cdr:sp>
  </cdr:relSizeAnchor>
  <cdr:relSizeAnchor xmlns:cdr="http://schemas.openxmlformats.org/drawingml/2006/chartDrawing">
    <cdr:from>
      <cdr:x>0.33124</cdr:x>
      <cdr:y>0.36841</cdr:y>
    </cdr:from>
    <cdr:to>
      <cdr:x>0.57869</cdr:x>
      <cdr:y>0.4517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905746" y="1403218"/>
          <a:ext cx="676630" cy="31724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800" b="1" dirty="0">
              <a:latin typeface="Times New Roman" panose="02020603050405020304" pitchFamily="18" charset="0"/>
              <a:cs typeface="Times New Roman" panose="02020603050405020304" pitchFamily="18" charset="0"/>
            </a:rPr>
            <a:t>Assistant</a:t>
          </a:r>
        </a:p>
        <a:p xmlns:a="http://schemas.openxmlformats.org/drawingml/2006/main">
          <a:r>
            <a:rPr lang="en-US" sz="800" b="1" dirty="0">
              <a:latin typeface="Times New Roman" panose="02020603050405020304" pitchFamily="18" charset="0"/>
              <a:cs typeface="Times New Roman" panose="02020603050405020304" pitchFamily="18" charset="0"/>
            </a:rPr>
            <a:t> Professor</a:t>
          </a:r>
        </a:p>
      </cdr:txBody>
    </cdr:sp>
  </cdr:relSizeAnchor>
  <cdr:relSizeAnchor xmlns:cdr="http://schemas.openxmlformats.org/drawingml/2006/chartDrawing">
    <cdr:from>
      <cdr:x>0.57203</cdr:x>
      <cdr:y>0.12809</cdr:y>
    </cdr:from>
    <cdr:to>
      <cdr:x>0.77869</cdr:x>
      <cdr:y>0.20435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1564165" y="487881"/>
          <a:ext cx="565093" cy="29046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800" b="1" dirty="0">
              <a:latin typeface="Times New Roman" panose="02020603050405020304" pitchFamily="18" charset="0"/>
              <a:cs typeface="Times New Roman" panose="02020603050405020304" pitchFamily="18" charset="0"/>
            </a:rPr>
            <a:t>Associate</a:t>
          </a:r>
        </a:p>
        <a:p xmlns:a="http://schemas.openxmlformats.org/drawingml/2006/main">
          <a:r>
            <a:rPr lang="en-US" sz="800" b="1" dirty="0">
              <a:latin typeface="Times New Roman" panose="02020603050405020304" pitchFamily="18" charset="0"/>
              <a:cs typeface="Times New Roman" panose="02020603050405020304" pitchFamily="18" charset="0"/>
            </a:rPr>
            <a:t> Professor</a:t>
          </a:r>
        </a:p>
      </cdr:txBody>
    </cdr:sp>
  </cdr:relSizeAnchor>
  <cdr:relSizeAnchor xmlns:cdr="http://schemas.openxmlformats.org/drawingml/2006/chartDrawing">
    <cdr:from>
      <cdr:x>0.77528</cdr:x>
      <cdr:y>0.3847</cdr:y>
    </cdr:from>
    <cdr:to>
      <cdr:x>0.99007</cdr:x>
      <cdr:y>0.4468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2119933" y="1465261"/>
          <a:ext cx="587324" cy="23653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800" b="1" dirty="0">
              <a:latin typeface="Times New Roman" panose="02020603050405020304" pitchFamily="18" charset="0"/>
              <a:cs typeface="Times New Roman" panose="02020603050405020304" pitchFamily="18" charset="0"/>
            </a:rPr>
            <a:t>Professor</a:t>
          </a: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0.14565</cdr:x>
      <cdr:y>0.65992</cdr:y>
    </cdr:from>
    <cdr:to>
      <cdr:x>0.34362</cdr:x>
      <cdr:y>0.74321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98267" y="2513561"/>
          <a:ext cx="541322" cy="31724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800" b="1" dirty="0">
              <a:latin typeface="Times New Roman" panose="02020603050405020304" pitchFamily="18" charset="0"/>
              <a:cs typeface="Times New Roman" panose="02020603050405020304" pitchFamily="18" charset="0"/>
            </a:rPr>
            <a:t>Lecturer</a:t>
          </a:r>
        </a:p>
      </cdr:txBody>
    </cdr:sp>
  </cdr:relSizeAnchor>
  <cdr:relSizeAnchor xmlns:cdr="http://schemas.openxmlformats.org/drawingml/2006/chartDrawing">
    <cdr:from>
      <cdr:x>0.32579</cdr:x>
      <cdr:y>0.38555</cdr:y>
    </cdr:from>
    <cdr:to>
      <cdr:x>0.57324</cdr:x>
      <cdr:y>0.47864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890843" y="1468533"/>
          <a:ext cx="676630" cy="35456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800" b="1" dirty="0">
              <a:latin typeface="Times New Roman" panose="02020603050405020304" pitchFamily="18" charset="0"/>
              <a:cs typeface="Times New Roman" panose="02020603050405020304" pitchFamily="18" charset="0"/>
            </a:rPr>
            <a:t>Assistant</a:t>
          </a:r>
        </a:p>
        <a:p xmlns:a="http://schemas.openxmlformats.org/drawingml/2006/main">
          <a:r>
            <a:rPr lang="en-US" sz="800" b="1" dirty="0">
              <a:latin typeface="Times New Roman" panose="02020603050405020304" pitchFamily="18" charset="0"/>
              <a:cs typeface="Times New Roman" panose="02020603050405020304" pitchFamily="18" charset="0"/>
            </a:rPr>
            <a:t> Professor</a:t>
          </a:r>
        </a:p>
      </cdr:txBody>
    </cdr:sp>
  </cdr:relSizeAnchor>
  <cdr:relSizeAnchor xmlns:cdr="http://schemas.openxmlformats.org/drawingml/2006/chartDrawing">
    <cdr:from>
      <cdr:x>0.56277</cdr:x>
      <cdr:y>0.48109</cdr:y>
    </cdr:from>
    <cdr:to>
      <cdr:x>0.77357</cdr:x>
      <cdr:y>0.58643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1538844" y="1832428"/>
          <a:ext cx="576414" cy="40121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800" b="1" dirty="0">
              <a:latin typeface="Times New Roman" panose="02020603050405020304" pitchFamily="18" charset="0"/>
              <a:cs typeface="Times New Roman" panose="02020603050405020304" pitchFamily="18" charset="0"/>
            </a:rPr>
            <a:t>Associate</a:t>
          </a:r>
        </a:p>
        <a:p xmlns:a="http://schemas.openxmlformats.org/drawingml/2006/main">
          <a:r>
            <a:rPr lang="en-US" sz="800" b="1" dirty="0">
              <a:latin typeface="Times New Roman" panose="02020603050405020304" pitchFamily="18" charset="0"/>
              <a:cs typeface="Times New Roman" panose="02020603050405020304" pitchFamily="18" charset="0"/>
            </a:rPr>
            <a:t> Professor</a:t>
          </a:r>
        </a:p>
      </cdr:txBody>
    </cdr:sp>
  </cdr:relSizeAnchor>
  <cdr:relSizeAnchor xmlns:cdr="http://schemas.openxmlformats.org/drawingml/2006/chartDrawing">
    <cdr:from>
      <cdr:x>0.76793</cdr:x>
      <cdr:y>0.62685</cdr:y>
    </cdr:from>
    <cdr:to>
      <cdr:x>1</cdr:x>
      <cdr:y>0.68687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2099835" y="2387599"/>
          <a:ext cx="634575" cy="22859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800" b="1" dirty="0">
              <a:latin typeface="Times New Roman" panose="02020603050405020304" pitchFamily="18" charset="0"/>
              <a:cs typeface="Times New Roman" panose="02020603050405020304" pitchFamily="18" charset="0"/>
            </a:rPr>
            <a:t>Professor</a:t>
          </a:r>
        </a:p>
      </cdr:txBody>
    </cdr:sp>
  </cdr:relSizeAnchor>
  <cdr:relSizeAnchor xmlns:cdr="http://schemas.openxmlformats.org/drawingml/2006/chartDrawing">
    <cdr:from>
      <cdr:x>0.33568</cdr:x>
      <cdr:y>0.02327</cdr:y>
    </cdr:from>
    <cdr:to>
      <cdr:x>0.8382</cdr:x>
      <cdr:y>0.08791</cdr:y>
    </cdr:to>
    <cdr:sp macro="" textlink="">
      <cdr:nvSpPr>
        <cdr:cNvPr id="6" name="TextBox 14"/>
        <cdr:cNvSpPr txBox="1"/>
      </cdr:nvSpPr>
      <cdr:spPr>
        <a:xfrm xmlns:a="http://schemas.openxmlformats.org/drawingml/2006/main">
          <a:off x="917892" y="88631"/>
          <a:ext cx="1374094" cy="24622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000" b="1" dirty="0">
              <a:latin typeface="Times New Roman" panose="02020603050405020304" pitchFamily="18" charset="0"/>
              <a:cs typeface="Times New Roman" panose="02020603050405020304" pitchFamily="18" charset="0"/>
            </a:rPr>
            <a:t>Non – Resident Alien 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8" name="Google Shape;98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99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6" name="Google Shape;116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53" name="Google Shape;153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5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5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4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5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5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8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18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19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0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20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20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20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20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2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22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3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23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coache.gse.harvard.edu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6.xml"/><Relationship Id="rId4" Type="http://schemas.openxmlformats.org/officeDocument/2006/relationships/chart" Target="../charts/char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en-US" sz="4800" dirty="0"/>
              <a:t>College of Business</a:t>
            </a:r>
            <a:br>
              <a:rPr lang="en-US" sz="4800" dirty="0"/>
            </a:br>
            <a:r>
              <a:rPr lang="en-US" sz="4800" dirty="0"/>
              <a:t>Scorecard</a:t>
            </a:r>
            <a:endParaRPr sz="4800" dirty="0"/>
          </a:p>
        </p:txBody>
      </p:sp>
      <p:sp>
        <p:nvSpPr>
          <p:cNvPr id="89" name="Google Shape;89;p1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Summary of Benchmarks: CHHS </a:t>
            </a:r>
            <a:br>
              <a:rPr lang="en-US"/>
            </a:br>
            <a:endParaRPr/>
          </a:p>
        </p:txBody>
      </p:sp>
      <p:sp>
        <p:nvSpPr>
          <p:cNvPr id="167" name="Google Shape;167;p11"/>
          <p:cNvSpPr txBox="1">
            <a:spLocks noGrp="1"/>
          </p:cNvSpPr>
          <p:nvPr>
            <p:ph type="body" idx="1"/>
          </p:nvPr>
        </p:nvSpPr>
        <p:spPr>
          <a:xfrm>
            <a:off x="1419367" y="1149441"/>
            <a:ext cx="9062114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dirty="0"/>
              <a:t>Areas of highest satisfaction:</a:t>
            </a:r>
            <a:endParaRPr dirty="0"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dirty="0"/>
              <a:t>Facilities and Work Resources, </a:t>
            </a:r>
            <a:r>
              <a:rPr lang="en-US" dirty="0">
                <a:solidFill>
                  <a:srgbClr val="00B050"/>
                </a:solidFill>
              </a:rPr>
              <a:t>Teaching, Tenure Policies and Dept. Collegiality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dirty="0"/>
              <a:t>Areas of lowest satisfaction:</a:t>
            </a:r>
            <a:endParaRPr dirty="0"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B050"/>
              </a:buClr>
              <a:buSzPts val="2400"/>
              <a:buChar char="•"/>
            </a:pPr>
            <a:r>
              <a:rPr lang="en-US" dirty="0">
                <a:solidFill>
                  <a:srgbClr val="00B050"/>
                </a:solidFill>
              </a:rPr>
              <a:t>Interdisciplinary work; Promotion to Full; Governance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dirty="0"/>
              <a:t>Areas lower than other Colleges: </a:t>
            </a:r>
            <a:endParaRPr dirty="0"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dirty="0"/>
              <a:t>Interdisciplinary work; Promotion to Full and Dept. Quality</a:t>
            </a:r>
            <a:endParaRPr dirty="0"/>
          </a:p>
          <a:p>
            <a:pPr marL="685800" lvl="1" indent="-76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dirty="0"/>
          </a:p>
          <a:p>
            <a:pPr marL="685800" lvl="1" indent="-76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dirty="0"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dirty="0"/>
              <a:t>Items in green are different from ALL Faculty Data</a:t>
            </a:r>
            <a:endParaRPr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2"/>
          <p:cNvSpPr txBox="1">
            <a:spLocks noGrp="1"/>
          </p:cNvSpPr>
          <p:nvPr>
            <p:ph type="title"/>
          </p:nvPr>
        </p:nvSpPr>
        <p:spPr>
          <a:xfrm>
            <a:off x="851847" y="114299"/>
            <a:ext cx="10515600" cy="914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 algn="ctr">
              <a:buSzPts val="4400"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Divisional Analysis -  College of Business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7BB05D0-24EE-46DB-8748-933C2C8E2F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3063" y="1028700"/>
            <a:ext cx="8801099" cy="494347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AA2DD4-115A-1A41-9965-E5EEED4722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of Benchmarks Specific to Business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128A69-64E5-694B-BF75-64A0211C32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131"/>
            <a:ext cx="10515600" cy="4351338"/>
          </a:xfrm>
        </p:spPr>
        <p:txBody>
          <a:bodyPr>
            <a:normAutofit fontScale="92500"/>
          </a:bodyPr>
          <a:lstStyle/>
          <a:p>
            <a:r>
              <a:rPr lang="en-US" dirty="0"/>
              <a:t>Areas of Strength:</a:t>
            </a:r>
          </a:p>
          <a:p>
            <a:pPr lvl="1"/>
            <a:r>
              <a:rPr lang="en-US" dirty="0"/>
              <a:t>Nature of work: Research – most items</a:t>
            </a:r>
          </a:p>
          <a:p>
            <a:pPr lvl="1"/>
            <a:r>
              <a:rPr lang="en-US" dirty="0"/>
              <a:t>Nature of work: Service – Time spent on Service and equitability of committee assignments</a:t>
            </a:r>
          </a:p>
          <a:p>
            <a:pPr lvl="1"/>
            <a:r>
              <a:rPr lang="en-US" dirty="0"/>
              <a:t>Nature of work: Teaching – Quality of graduate students to support teaching</a:t>
            </a:r>
          </a:p>
          <a:p>
            <a:pPr lvl="1"/>
            <a:r>
              <a:rPr lang="en-US" dirty="0"/>
              <a:t>Time spent on outreach</a:t>
            </a:r>
          </a:p>
          <a:p>
            <a:r>
              <a:rPr lang="en-US" dirty="0"/>
              <a:t>Areas of lowest satisfaction:</a:t>
            </a:r>
          </a:p>
          <a:p>
            <a:pPr lvl="1"/>
            <a:r>
              <a:rPr lang="en-US" dirty="0"/>
              <a:t>Influence over focus of research</a:t>
            </a:r>
          </a:p>
          <a:p>
            <a:pPr lvl="1"/>
            <a:r>
              <a:rPr lang="en-US" dirty="0"/>
              <a:t>Support for faculty in leadership roles</a:t>
            </a:r>
          </a:p>
          <a:p>
            <a:pPr lvl="1"/>
            <a:r>
              <a:rPr lang="en-US" dirty="0"/>
              <a:t>Most items in Nature of Work: Teaching (except the one identified as a strength)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16325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b="0" dirty="0"/>
              <a:t>Data used for this Diversity </a:t>
            </a:r>
            <a:r>
              <a:rPr lang="en-US" dirty="0"/>
              <a:t>S</a:t>
            </a:r>
            <a:r>
              <a:rPr lang="en-US" b="0" dirty="0"/>
              <a:t>corecard</a:t>
            </a:r>
            <a:endParaRPr b="0" u="sng" dirty="0">
              <a:solidFill>
                <a:schemeClr val="hlink"/>
              </a:solidFill>
              <a:hlinkClick r:id="rId3"/>
            </a:endParaRPr>
          </a:p>
        </p:txBody>
      </p:sp>
      <p:sp>
        <p:nvSpPr>
          <p:cNvPr id="95" name="Google Shape;95;p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ADVANCE FADO used the 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2018 Institutional Research Data 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b="0"/>
              <a:t>2018 Collaborative on Academic Careers in Higher Education </a:t>
            </a:r>
            <a:r>
              <a:rPr lang="en-US"/>
              <a:t>(</a:t>
            </a:r>
            <a:r>
              <a:rPr lang="en-US" b="0"/>
              <a:t>COACHE) </a:t>
            </a:r>
            <a:r>
              <a:rPr lang="en-US"/>
              <a:t> data</a:t>
            </a: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1" name="Google Shape;101;p3"/>
          <p:cNvGraphicFramePr/>
          <p:nvPr>
            <p:extLst>
              <p:ext uri="{D42A27DB-BD31-4B8C-83A1-F6EECF244321}">
                <p14:modId xmlns:p14="http://schemas.microsoft.com/office/powerpoint/2010/main" val="679934962"/>
              </p:ext>
            </p:extLst>
          </p:nvPr>
        </p:nvGraphicFramePr>
        <p:xfrm>
          <a:off x="1693863" y="1041402"/>
          <a:ext cx="2768566" cy="38088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2" name="Google Shape;102;p3"/>
          <p:cNvSpPr txBox="1"/>
          <p:nvPr/>
        </p:nvSpPr>
        <p:spPr>
          <a:xfrm rot="-5400000">
            <a:off x="9295648" y="2639105"/>
            <a:ext cx="1946495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% of Faculty</a:t>
            </a:r>
            <a:endParaRPr/>
          </a:p>
        </p:txBody>
      </p:sp>
      <p:cxnSp>
        <p:nvCxnSpPr>
          <p:cNvPr id="103" name="Google Shape;103;p3"/>
          <p:cNvCxnSpPr/>
          <p:nvPr/>
        </p:nvCxnSpPr>
        <p:spPr>
          <a:xfrm rot="10800000">
            <a:off x="7108825" y="4351338"/>
            <a:ext cx="306388" cy="0"/>
          </a:xfrm>
          <a:prstGeom prst="straightConnector1">
            <a:avLst/>
          </a:prstGeom>
          <a:noFill/>
          <a:ln>
            <a:noFill/>
          </a:ln>
        </p:spPr>
      </p:cxnSp>
      <p:sp>
        <p:nvSpPr>
          <p:cNvPr id="104" name="Google Shape;104;p3"/>
          <p:cNvSpPr/>
          <p:nvPr/>
        </p:nvSpPr>
        <p:spPr>
          <a:xfrm>
            <a:off x="1905000" y="5190992"/>
            <a:ext cx="342900" cy="125412"/>
          </a:xfrm>
          <a:prstGeom prst="rect">
            <a:avLst/>
          </a:prstGeom>
          <a:solidFill>
            <a:srgbClr val="FFFF00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" name="Google Shape;105;p3"/>
          <p:cNvSpPr/>
          <p:nvPr/>
        </p:nvSpPr>
        <p:spPr>
          <a:xfrm>
            <a:off x="1917700" y="5389430"/>
            <a:ext cx="342900" cy="125413"/>
          </a:xfrm>
          <a:prstGeom prst="rect">
            <a:avLst/>
          </a:prstGeom>
          <a:solidFill>
            <a:srgbClr val="FF33CC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" name="Google Shape;106;p3"/>
          <p:cNvSpPr txBox="1"/>
          <p:nvPr/>
        </p:nvSpPr>
        <p:spPr>
          <a:xfrm>
            <a:off x="2317750" y="5178292"/>
            <a:ext cx="1644650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Male</a:t>
            </a:r>
            <a:endParaRPr/>
          </a:p>
        </p:txBody>
      </p:sp>
      <p:sp>
        <p:nvSpPr>
          <p:cNvPr id="107" name="Google Shape;107;p3"/>
          <p:cNvSpPr txBox="1"/>
          <p:nvPr/>
        </p:nvSpPr>
        <p:spPr>
          <a:xfrm>
            <a:off x="2343150" y="5368792"/>
            <a:ext cx="1619250" cy="19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Female</a:t>
            </a:r>
            <a:endParaRPr/>
          </a:p>
        </p:txBody>
      </p:sp>
      <p:sp>
        <p:nvSpPr>
          <p:cNvPr id="108" name="Google Shape;108;p3"/>
          <p:cNvSpPr txBox="1"/>
          <p:nvPr/>
        </p:nvSpPr>
        <p:spPr>
          <a:xfrm>
            <a:off x="1752600" y="111969"/>
            <a:ext cx="8534400" cy="8786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Overall Faculty Rank by Race &amp; Sex 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at UNC Charlotte</a:t>
            </a:r>
            <a:endParaRPr dirty="0">
              <a:solidFill>
                <a:schemeClr val="tx1"/>
              </a:solidFill>
            </a:endParaRPr>
          </a:p>
        </p:txBody>
      </p:sp>
      <p:graphicFrame>
        <p:nvGraphicFramePr>
          <p:cNvPr id="109" name="Google Shape;109;p3"/>
          <p:cNvGraphicFramePr/>
          <p:nvPr>
            <p:extLst>
              <p:ext uri="{D42A27DB-BD31-4B8C-83A1-F6EECF244321}">
                <p14:modId xmlns:p14="http://schemas.microsoft.com/office/powerpoint/2010/main" val="999070032"/>
              </p:ext>
            </p:extLst>
          </p:nvPr>
        </p:nvGraphicFramePr>
        <p:xfrm>
          <a:off x="4495468" y="1041402"/>
          <a:ext cx="2734410" cy="38088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0" name="Google Shape;110;p3"/>
          <p:cNvSpPr txBox="1"/>
          <p:nvPr/>
        </p:nvSpPr>
        <p:spPr>
          <a:xfrm>
            <a:off x="2746377" y="1141978"/>
            <a:ext cx="519694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White</a:t>
            </a:r>
            <a:endParaRPr/>
          </a:p>
        </p:txBody>
      </p:sp>
      <p:sp>
        <p:nvSpPr>
          <p:cNvPr id="111" name="Google Shape;111;p3"/>
          <p:cNvSpPr txBox="1"/>
          <p:nvPr/>
        </p:nvSpPr>
        <p:spPr>
          <a:xfrm>
            <a:off x="5445502" y="1141484"/>
            <a:ext cx="907621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Non – White </a:t>
            </a:r>
            <a:endParaRPr/>
          </a:p>
        </p:txBody>
      </p:sp>
      <p:sp>
        <p:nvSpPr>
          <p:cNvPr id="112" name="Google Shape;112;p3"/>
          <p:cNvSpPr txBox="1"/>
          <p:nvPr/>
        </p:nvSpPr>
        <p:spPr>
          <a:xfrm>
            <a:off x="3140075" y="4991864"/>
            <a:ext cx="528773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Non-White: American Indian or Alaska Native, Non-Hispanic Asian,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Non-Hispanic Black, Hispanic, Nat Hawaiian/Other Pacific Islander,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Two or More Races, Unknown</a:t>
            </a:r>
            <a:endParaRPr dirty="0"/>
          </a:p>
        </p:txBody>
      </p:sp>
      <p:graphicFrame>
        <p:nvGraphicFramePr>
          <p:cNvPr id="113" name="Google Shape;113;p3"/>
          <p:cNvGraphicFramePr/>
          <p:nvPr>
            <p:extLst>
              <p:ext uri="{D42A27DB-BD31-4B8C-83A1-F6EECF244321}">
                <p14:modId xmlns:p14="http://schemas.microsoft.com/office/powerpoint/2010/main" val="3664059095"/>
              </p:ext>
            </p:extLst>
          </p:nvPr>
        </p:nvGraphicFramePr>
        <p:xfrm>
          <a:off x="7262019" y="1052419"/>
          <a:ext cx="2734410" cy="38088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9" name="Google Shape;119;p4"/>
          <p:cNvGraphicFramePr/>
          <p:nvPr>
            <p:extLst>
              <p:ext uri="{D42A27DB-BD31-4B8C-83A1-F6EECF244321}">
                <p14:modId xmlns:p14="http://schemas.microsoft.com/office/powerpoint/2010/main" val="2145797287"/>
              </p:ext>
            </p:extLst>
          </p:nvPr>
        </p:nvGraphicFramePr>
        <p:xfrm>
          <a:off x="1649297" y="1103625"/>
          <a:ext cx="2768566" cy="38088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0" name="Google Shape;120;p4"/>
          <p:cNvSpPr txBox="1"/>
          <p:nvPr/>
        </p:nvSpPr>
        <p:spPr>
          <a:xfrm rot="-5400000">
            <a:off x="9295648" y="2639105"/>
            <a:ext cx="1946495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% of Faculty</a:t>
            </a:r>
            <a:endParaRPr/>
          </a:p>
        </p:txBody>
      </p:sp>
      <p:cxnSp>
        <p:nvCxnSpPr>
          <p:cNvPr id="121" name="Google Shape;121;p4"/>
          <p:cNvCxnSpPr/>
          <p:nvPr/>
        </p:nvCxnSpPr>
        <p:spPr>
          <a:xfrm rot="10800000">
            <a:off x="7108825" y="4351338"/>
            <a:ext cx="306388" cy="0"/>
          </a:xfrm>
          <a:prstGeom prst="straightConnector1">
            <a:avLst/>
          </a:prstGeom>
          <a:noFill/>
          <a:ln>
            <a:noFill/>
          </a:ln>
        </p:spPr>
      </p:cxnSp>
      <p:sp>
        <p:nvSpPr>
          <p:cNvPr id="122" name="Google Shape;122;p4"/>
          <p:cNvSpPr/>
          <p:nvPr/>
        </p:nvSpPr>
        <p:spPr>
          <a:xfrm>
            <a:off x="1905000" y="5190992"/>
            <a:ext cx="342900" cy="125412"/>
          </a:xfrm>
          <a:prstGeom prst="rect">
            <a:avLst/>
          </a:prstGeom>
          <a:solidFill>
            <a:srgbClr val="FFFF00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" name="Google Shape;123;p4"/>
          <p:cNvSpPr/>
          <p:nvPr/>
        </p:nvSpPr>
        <p:spPr>
          <a:xfrm>
            <a:off x="1917700" y="5389430"/>
            <a:ext cx="342900" cy="125413"/>
          </a:xfrm>
          <a:prstGeom prst="rect">
            <a:avLst/>
          </a:prstGeom>
          <a:solidFill>
            <a:srgbClr val="FF33CC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" name="Google Shape;124;p4"/>
          <p:cNvSpPr txBox="1"/>
          <p:nvPr/>
        </p:nvSpPr>
        <p:spPr>
          <a:xfrm>
            <a:off x="2317750" y="5178292"/>
            <a:ext cx="1644650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Male</a:t>
            </a:r>
            <a:endParaRPr/>
          </a:p>
        </p:txBody>
      </p:sp>
      <p:sp>
        <p:nvSpPr>
          <p:cNvPr id="125" name="Google Shape;125;p4"/>
          <p:cNvSpPr txBox="1"/>
          <p:nvPr/>
        </p:nvSpPr>
        <p:spPr>
          <a:xfrm>
            <a:off x="2343150" y="5368792"/>
            <a:ext cx="1619250" cy="19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Female</a:t>
            </a:r>
            <a:endParaRPr/>
          </a:p>
        </p:txBody>
      </p:sp>
      <p:sp>
        <p:nvSpPr>
          <p:cNvPr id="126" name="Google Shape;126;p4"/>
          <p:cNvSpPr txBox="1"/>
          <p:nvPr/>
        </p:nvSpPr>
        <p:spPr>
          <a:xfrm>
            <a:off x="1752600" y="111512"/>
            <a:ext cx="8534400" cy="8790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Overall Faculty Rank by Race &amp; Sex</a:t>
            </a:r>
            <a:endParaRPr dirty="0">
              <a:solidFill>
                <a:schemeClr val="tx1"/>
              </a:solidFill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College of Business- Fall 2018</a:t>
            </a:r>
            <a:endParaRPr dirty="0">
              <a:solidFill>
                <a:schemeClr val="tx1"/>
              </a:solidFill>
              <a:highlight>
                <a:srgbClr val="FFFF00"/>
              </a:highlight>
            </a:endParaRPr>
          </a:p>
        </p:txBody>
      </p:sp>
      <p:graphicFrame>
        <p:nvGraphicFramePr>
          <p:cNvPr id="127" name="Google Shape;127;p4"/>
          <p:cNvGraphicFramePr/>
          <p:nvPr>
            <p:extLst>
              <p:ext uri="{D42A27DB-BD31-4B8C-83A1-F6EECF244321}">
                <p14:modId xmlns:p14="http://schemas.microsoft.com/office/powerpoint/2010/main" val="4063253962"/>
              </p:ext>
            </p:extLst>
          </p:nvPr>
        </p:nvGraphicFramePr>
        <p:xfrm>
          <a:off x="4495468" y="1041402"/>
          <a:ext cx="2734410" cy="38088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8" name="Google Shape;128;p4"/>
          <p:cNvSpPr txBox="1"/>
          <p:nvPr/>
        </p:nvSpPr>
        <p:spPr>
          <a:xfrm>
            <a:off x="2746377" y="1141978"/>
            <a:ext cx="519694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White</a:t>
            </a:r>
            <a:endParaRPr/>
          </a:p>
        </p:txBody>
      </p:sp>
      <p:sp>
        <p:nvSpPr>
          <p:cNvPr id="129" name="Google Shape;129;p4"/>
          <p:cNvSpPr txBox="1"/>
          <p:nvPr/>
        </p:nvSpPr>
        <p:spPr>
          <a:xfrm>
            <a:off x="5445502" y="1141484"/>
            <a:ext cx="907621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Non – White </a:t>
            </a:r>
            <a:endParaRPr/>
          </a:p>
        </p:txBody>
      </p:sp>
      <p:sp>
        <p:nvSpPr>
          <p:cNvPr id="130" name="Google Shape;130;p4"/>
          <p:cNvSpPr txBox="1"/>
          <p:nvPr/>
        </p:nvSpPr>
        <p:spPr>
          <a:xfrm>
            <a:off x="3140075" y="4991864"/>
            <a:ext cx="528773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Non-White: American Indian or Alaska Native, Non-Hispanic Asian,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Non-Hispanic Black, Hispanic, Nat Hawaiian/Other Pacific Islander,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Two or More Races, Unknown</a:t>
            </a:r>
            <a:endParaRPr dirty="0"/>
          </a:p>
        </p:txBody>
      </p:sp>
      <p:graphicFrame>
        <p:nvGraphicFramePr>
          <p:cNvPr id="131" name="Google Shape;131;p4"/>
          <p:cNvGraphicFramePr/>
          <p:nvPr>
            <p:extLst>
              <p:ext uri="{D42A27DB-BD31-4B8C-83A1-F6EECF244321}">
                <p14:modId xmlns:p14="http://schemas.microsoft.com/office/powerpoint/2010/main" val="3938434480"/>
              </p:ext>
            </p:extLst>
          </p:nvPr>
        </p:nvGraphicFramePr>
        <p:xfrm>
          <a:off x="7262019" y="1041402"/>
          <a:ext cx="2734410" cy="38088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5"/>
          <p:cNvSpPr txBox="1">
            <a:spLocks noGrp="1"/>
          </p:cNvSpPr>
          <p:nvPr>
            <p:ph type="title"/>
          </p:nvPr>
        </p:nvSpPr>
        <p:spPr>
          <a:xfrm>
            <a:off x="838200" y="-15074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 algn="ctr">
              <a:buSzPts val="4400"/>
            </a:pPr>
            <a:r>
              <a:rPr lang="en-US" sz="2800" b="1" dirty="0">
                <a:latin typeface="Thorndale AMT" panose="02020603050405020304" pitchFamily="18" charset="0"/>
                <a:cs typeface="Thorndale AMT" panose="02020603050405020304" pitchFamily="18" charset="0"/>
              </a:rPr>
              <a:t>Student Demographics by Race/Ethnicity </a:t>
            </a:r>
            <a:br>
              <a:rPr lang="en-US" sz="2800" b="1" dirty="0">
                <a:latin typeface="Thorndale AMT" panose="02020603050405020304" pitchFamily="18" charset="0"/>
                <a:cs typeface="Thorndale AMT" panose="02020603050405020304" pitchFamily="18" charset="0"/>
              </a:rPr>
            </a:br>
            <a:r>
              <a:rPr lang="en-US" sz="2800" b="1" dirty="0">
                <a:latin typeface="Thorndale AMT" panose="02020603050405020304" pitchFamily="18" charset="0"/>
                <a:cs typeface="Thorndale AMT" panose="02020603050405020304" pitchFamily="18" charset="0"/>
              </a:rPr>
              <a:t>College of </a:t>
            </a:r>
            <a:r>
              <a:rPr lang="en-US" sz="2800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Business </a:t>
            </a:r>
            <a:r>
              <a:rPr lang="en-US" sz="2800" b="1" dirty="0">
                <a:latin typeface="Thorndale AMT" panose="02020603050405020304" pitchFamily="18" charset="0"/>
                <a:cs typeface="Thorndale AMT" panose="02020603050405020304" pitchFamily="18" charset="0"/>
              </a:rPr>
              <a:t>- Fall 2018</a:t>
            </a:r>
            <a:endParaRPr sz="2800" dirty="0">
              <a:latin typeface="Thorndale AMT" panose="02020603050405020304" pitchFamily="18" charset="0"/>
              <a:cs typeface="Thorndale AMT" panose="02020603050405020304" pitchFamily="18" charset="0"/>
            </a:endParaRPr>
          </a:p>
        </p:txBody>
      </p:sp>
      <p:graphicFrame>
        <p:nvGraphicFramePr>
          <p:cNvPr id="137" name="Google Shape;137;p5"/>
          <p:cNvGraphicFramePr/>
          <p:nvPr>
            <p:extLst>
              <p:ext uri="{D42A27DB-BD31-4B8C-83A1-F6EECF244321}">
                <p14:modId xmlns:p14="http://schemas.microsoft.com/office/powerpoint/2010/main" val="1443404581"/>
              </p:ext>
            </p:extLst>
          </p:nvPr>
        </p:nvGraphicFramePr>
        <p:xfrm>
          <a:off x="994208" y="1310489"/>
          <a:ext cx="10515600" cy="39124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38" name="Google Shape;138;p5"/>
          <p:cNvSpPr txBox="1"/>
          <p:nvPr/>
        </p:nvSpPr>
        <p:spPr>
          <a:xfrm rot="16200000">
            <a:off x="-731380" y="2605207"/>
            <a:ext cx="2556588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Percentage of Students</a:t>
            </a:r>
            <a:endParaRPr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6"/>
          <p:cNvSpPr txBox="1">
            <a:spLocks noGrp="1"/>
          </p:cNvSpPr>
          <p:nvPr>
            <p:ph type="title"/>
          </p:nvPr>
        </p:nvSpPr>
        <p:spPr>
          <a:xfrm>
            <a:off x="332509" y="365125"/>
            <a:ext cx="11519065" cy="13092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 algn="ctr">
              <a:buSzPts val="4400"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Student Demographics by Sex</a:t>
            </a:r>
            <a:b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College of </a:t>
            </a:r>
            <a:r>
              <a:rPr lang="en-US" sz="2800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Business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Fall 2018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44" name="Google Shape;144;p6"/>
          <p:cNvGraphicFramePr/>
          <p:nvPr>
            <p:extLst>
              <p:ext uri="{D42A27DB-BD31-4B8C-83A1-F6EECF244321}">
                <p14:modId xmlns:p14="http://schemas.microsoft.com/office/powerpoint/2010/main" val="64347286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5" name="Google Shape;145;p6"/>
          <p:cNvSpPr txBox="1"/>
          <p:nvPr/>
        </p:nvSpPr>
        <p:spPr>
          <a:xfrm rot="-5400000">
            <a:off x="-767159" y="3600887"/>
            <a:ext cx="2402516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Percentage of students</a:t>
            </a:r>
            <a:endParaRPr lang="en-US" sz="18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7"/>
          <p:cNvSpPr txBox="1">
            <a:spLocks noGrp="1"/>
          </p:cNvSpPr>
          <p:nvPr>
            <p:ph type="title"/>
          </p:nvPr>
        </p:nvSpPr>
        <p:spPr>
          <a:xfrm>
            <a:off x="956953" y="199204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</a:pPr>
            <a:r>
              <a:rPr lang="en-US" sz="5400" b="1" dirty="0"/>
              <a:t>Climate</a:t>
            </a:r>
            <a:r>
              <a:rPr lang="en-US" dirty="0"/>
              <a:t> </a:t>
            </a:r>
            <a:r>
              <a:rPr lang="en-US" sz="5400" b="1" dirty="0"/>
              <a:t>Data (From COACHE Survey)</a:t>
            </a:r>
            <a:endParaRPr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Google Shape;155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0"/>
          <p:cNvSpPr txBox="1">
            <a:spLocks noGrp="1"/>
          </p:cNvSpPr>
          <p:nvPr>
            <p:ph type="title"/>
          </p:nvPr>
        </p:nvSpPr>
        <p:spPr>
          <a:xfrm>
            <a:off x="1836313" y="144888"/>
            <a:ext cx="8690021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59"/>
              <a:buFont typeface="Calibri"/>
              <a:buNone/>
            </a:pPr>
            <a:r>
              <a:rPr lang="en-US" sz="3959" dirty="0"/>
              <a:t>Summary of Benchmarks: ALL FACULTY</a:t>
            </a:r>
            <a:br>
              <a:rPr lang="en-US" sz="3959" dirty="0"/>
            </a:br>
            <a:endParaRPr sz="3959" dirty="0"/>
          </a:p>
        </p:txBody>
      </p:sp>
      <p:sp>
        <p:nvSpPr>
          <p:cNvPr id="161" name="Google Shape;161;p10"/>
          <p:cNvSpPr txBox="1">
            <a:spLocks noGrp="1"/>
          </p:cNvSpPr>
          <p:nvPr>
            <p:ph type="body" idx="1"/>
          </p:nvPr>
        </p:nvSpPr>
        <p:spPr>
          <a:xfrm>
            <a:off x="2068133" y="716388"/>
            <a:ext cx="8458201" cy="5357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dirty="0"/>
              <a:t>Areas of highest satisfaction:</a:t>
            </a:r>
            <a:endParaRPr dirty="0"/>
          </a:p>
          <a:p>
            <a:pPr marL="685800" lvl="1" indent="-228600" algn="l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dirty="0"/>
              <a:t>Facilities and Work Resources, Mentoring</a:t>
            </a:r>
            <a:endParaRPr dirty="0"/>
          </a:p>
          <a:p>
            <a:pPr marL="228600" lvl="0" indent="-2286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dirty="0"/>
              <a:t>Areas of lowest satisfaction:</a:t>
            </a:r>
            <a:endParaRPr dirty="0"/>
          </a:p>
          <a:p>
            <a:pPr marL="685800" lvl="1" indent="-228600" algn="l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dirty="0"/>
              <a:t>Health and Retirement Benefits, Nature of Work - Teaching</a:t>
            </a:r>
            <a:endParaRPr dirty="0"/>
          </a:p>
          <a:p>
            <a:pPr marL="228600" lvl="0" indent="-2286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dirty="0"/>
              <a:t>Improved since last survey: </a:t>
            </a:r>
            <a:endParaRPr dirty="0"/>
          </a:p>
          <a:p>
            <a:pPr marL="685800" lvl="1" indent="-228600" algn="l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dirty="0"/>
              <a:t>Majority of benchmarks have improved</a:t>
            </a:r>
            <a:endParaRPr dirty="0"/>
          </a:p>
          <a:p>
            <a:pPr marL="228600" lvl="0" indent="-2286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dirty="0"/>
              <a:t>Worsened since last survey:</a:t>
            </a:r>
            <a:endParaRPr dirty="0"/>
          </a:p>
          <a:p>
            <a:pPr marL="685800" lvl="1" indent="-228600" algn="l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dirty="0"/>
              <a:t>Leadership:</a:t>
            </a:r>
            <a:endParaRPr dirty="0"/>
          </a:p>
          <a:p>
            <a:pPr marL="1143000" lvl="2" indent="-228600" algn="l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dirty="0"/>
              <a:t>Senior</a:t>
            </a:r>
            <a:endParaRPr dirty="0"/>
          </a:p>
          <a:p>
            <a:pPr marL="1143000" lvl="2" indent="-228600" algn="l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dirty="0"/>
              <a:t>Faculty</a:t>
            </a:r>
            <a:endParaRPr dirty="0"/>
          </a:p>
          <a:p>
            <a:pPr marL="685800" lvl="1" indent="-228600" algn="l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dirty="0"/>
              <a:t>Governance</a:t>
            </a:r>
            <a:endParaRPr dirty="0"/>
          </a:p>
          <a:p>
            <a:pPr marL="1143000" lvl="2" indent="-228600" algn="l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dirty="0"/>
              <a:t>Shared sense of purpose</a:t>
            </a:r>
            <a:endParaRPr dirty="0"/>
          </a:p>
          <a:p>
            <a:pPr marL="1143000" lvl="2" indent="-228600" algn="l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dirty="0"/>
              <a:t>Understanding the issue at hand</a:t>
            </a:r>
            <a:endParaRPr dirty="0"/>
          </a:p>
          <a:p>
            <a:pPr marL="1143000" lvl="2" indent="-228600" algn="l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dirty="0"/>
              <a:t>Productivity</a:t>
            </a:r>
            <a:endParaRPr dirty="0"/>
          </a:p>
          <a:p>
            <a:pPr marL="228600" lvl="0" indent="-508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438</Words>
  <Application>Microsoft Macintosh PowerPoint</Application>
  <PresentationFormat>Widescreen</PresentationFormat>
  <Paragraphs>114</Paragraphs>
  <Slides>12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Thorndale AMT</vt:lpstr>
      <vt:lpstr>Times New Roman</vt:lpstr>
      <vt:lpstr>Office Theme</vt:lpstr>
      <vt:lpstr>College of Business Scorecard</vt:lpstr>
      <vt:lpstr>Data used for this Diversity Scorecard</vt:lpstr>
      <vt:lpstr>PowerPoint Presentation</vt:lpstr>
      <vt:lpstr>PowerPoint Presentation</vt:lpstr>
      <vt:lpstr>Student Demographics by Race/Ethnicity  College of Business - Fall 2018</vt:lpstr>
      <vt:lpstr>Student Demographics by Sex College of Business - Fall 2018</vt:lpstr>
      <vt:lpstr>Climate Data (From COACHE Survey)</vt:lpstr>
      <vt:lpstr>PowerPoint Presentation</vt:lpstr>
      <vt:lpstr>Summary of Benchmarks: ALL FACULTY </vt:lpstr>
      <vt:lpstr>Summary of Benchmarks: CHHS  </vt:lpstr>
      <vt:lpstr>Divisional Analysis -  College of Business</vt:lpstr>
      <vt:lpstr>Summary of Benchmarks Specific to Business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CHHS Score Card</dc:title>
  <dc:creator>Huet, Yvette</dc:creator>
  <cp:lastModifiedBy>Microsoft Office User</cp:lastModifiedBy>
  <cp:revision>29</cp:revision>
  <dcterms:created xsi:type="dcterms:W3CDTF">2019-05-09T15:56:38Z</dcterms:created>
  <dcterms:modified xsi:type="dcterms:W3CDTF">2019-09-05T18:58:45Z</dcterms:modified>
</cp:coreProperties>
</file>